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trictFirstAndLastChars="0" embedTrueTypeFonts="1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258" r:id="rId3"/>
    <p:sldId id="266" r:id="rId4"/>
    <p:sldId id="293" r:id="rId5"/>
    <p:sldId id="294" r:id="rId6"/>
    <p:sldId id="267" r:id="rId7"/>
    <p:sldId id="268" r:id="rId8"/>
    <p:sldId id="270" r:id="rId9"/>
    <p:sldId id="272" r:id="rId10"/>
    <p:sldId id="269" r:id="rId11"/>
    <p:sldId id="273" r:id="rId12"/>
    <p:sldId id="274" r:id="rId13"/>
    <p:sldId id="275" r:id="rId14"/>
    <p:sldId id="276" r:id="rId15"/>
    <p:sldId id="277" r:id="rId16"/>
    <p:sldId id="271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64" r:id="rId30"/>
    <p:sldId id="265" r:id="rId31"/>
    <p:sldId id="290" r:id="rId32"/>
    <p:sldId id="292" r:id="rId33"/>
    <p:sldId id="291" r:id="rId34"/>
    <p:sldId id="295" r:id="rId35"/>
    <p:sldId id="262" r:id="rId36"/>
  </p:sldIdLst>
  <p:sldSz cx="12192000" cy="6858000"/>
  <p:notesSz cx="6858000" cy="9144000"/>
  <p:embeddedFontLs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ndara" panose="020E0502030303020204" pitchFamily="3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iV+3VdJg25dAN4ByXTvzlQmBID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E9C9"/>
    <a:srgbClr val="A8D08C"/>
    <a:srgbClr val="C5E0B2"/>
    <a:srgbClr val="83DF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1AD952-72EF-4DAD-9499-1D80E249B120}" v="150" dt="2023-03-02T18:45:39.8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525" autoAdjust="0"/>
  </p:normalViewPr>
  <p:slideViewPr>
    <p:cSldViewPr snapToGrid="0">
      <p:cViewPr>
        <p:scale>
          <a:sx n="120" d="100"/>
          <a:sy n="120" d="100"/>
        </p:scale>
        <p:origin x="198" y="-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customschemas.google.com/relationships/presentationmetadata" Target="meta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ícia Rodrigues" userId="2f81a011ae294c81" providerId="LiveId" clId="{E31AD952-72EF-4DAD-9499-1D80E249B120}"/>
    <pc:docChg chg="undo custSel addSld delSld modSld sldOrd delMainMaster">
      <pc:chgData name="Letícia Rodrigues" userId="2f81a011ae294c81" providerId="LiveId" clId="{E31AD952-72EF-4DAD-9499-1D80E249B120}" dt="2023-03-03T17:33:50.214" v="6738" actId="403"/>
      <pc:docMkLst>
        <pc:docMk/>
      </pc:docMkLst>
      <pc:sldChg chg="modSp mod">
        <pc:chgData name="Letícia Rodrigues" userId="2f81a011ae294c81" providerId="LiveId" clId="{E31AD952-72EF-4DAD-9499-1D80E249B120}" dt="2023-03-03T17:33:50.214" v="6738" actId="403"/>
        <pc:sldMkLst>
          <pc:docMk/>
          <pc:sldMk cId="0" sldId="256"/>
        </pc:sldMkLst>
        <pc:spChg chg="mod">
          <ac:chgData name="Letícia Rodrigues" userId="2f81a011ae294c81" providerId="LiveId" clId="{E31AD952-72EF-4DAD-9499-1D80E249B120}" dt="2023-03-03T17:33:50.214" v="6738" actId="403"/>
          <ac:spMkLst>
            <pc:docMk/>
            <pc:sldMk cId="0" sldId="256"/>
            <ac:spMk id="168" creationId="{00000000-0000-0000-0000-000000000000}"/>
          </ac:spMkLst>
        </pc:spChg>
      </pc:sldChg>
      <pc:sldChg chg="addSp delSp modSp mod">
        <pc:chgData name="Letícia Rodrigues" userId="2f81a011ae294c81" providerId="LiveId" clId="{E31AD952-72EF-4DAD-9499-1D80E249B120}" dt="2023-03-02T18:16:40.275" v="6331" actId="1076"/>
        <pc:sldMkLst>
          <pc:docMk/>
          <pc:sldMk cId="0" sldId="258"/>
        </pc:sldMkLst>
        <pc:spChg chg="del">
          <ac:chgData name="Letícia Rodrigues" userId="2f81a011ae294c81" providerId="LiveId" clId="{E31AD952-72EF-4DAD-9499-1D80E249B120}" dt="2023-03-01T20:28:59.537" v="17" actId="478"/>
          <ac:spMkLst>
            <pc:docMk/>
            <pc:sldMk cId="0" sldId="258"/>
            <ac:spMk id="3" creationId="{7CAAB7B3-030B-99AB-7932-9C030E1750BC}"/>
          </ac:spMkLst>
        </pc:spChg>
        <pc:spChg chg="del">
          <ac:chgData name="Letícia Rodrigues" userId="2f81a011ae294c81" providerId="LiveId" clId="{E31AD952-72EF-4DAD-9499-1D80E249B120}" dt="2023-03-01T20:28:24.637" v="10" actId="478"/>
          <ac:spMkLst>
            <pc:docMk/>
            <pc:sldMk cId="0" sldId="258"/>
            <ac:spMk id="4" creationId="{A2FA0FDB-901C-860A-F528-8CAA69B5C963}"/>
          </ac:spMkLst>
        </pc:spChg>
        <pc:spChg chg="del">
          <ac:chgData name="Letícia Rodrigues" userId="2f81a011ae294c81" providerId="LiveId" clId="{E31AD952-72EF-4DAD-9499-1D80E249B120}" dt="2023-03-01T20:28:25.640" v="11" actId="478"/>
          <ac:spMkLst>
            <pc:docMk/>
            <pc:sldMk cId="0" sldId="258"/>
            <ac:spMk id="10" creationId="{A285F9C2-D326-3654-2EC2-8751BC282A02}"/>
          </ac:spMkLst>
        </pc:spChg>
        <pc:spChg chg="del">
          <ac:chgData name="Letícia Rodrigues" userId="2f81a011ae294c81" providerId="LiveId" clId="{E31AD952-72EF-4DAD-9499-1D80E249B120}" dt="2023-03-01T20:28:55.449" v="15" actId="478"/>
          <ac:spMkLst>
            <pc:docMk/>
            <pc:sldMk cId="0" sldId="258"/>
            <ac:spMk id="12" creationId="{9991EB37-DF2F-0392-96B9-9186A7717179}"/>
          </ac:spMkLst>
        </pc:spChg>
        <pc:spChg chg="del">
          <ac:chgData name="Letícia Rodrigues" userId="2f81a011ae294c81" providerId="LiveId" clId="{E31AD952-72EF-4DAD-9499-1D80E249B120}" dt="2023-03-01T20:28:57.633" v="16" actId="478"/>
          <ac:spMkLst>
            <pc:docMk/>
            <pc:sldMk cId="0" sldId="258"/>
            <ac:spMk id="13" creationId="{4FCDEB87-16EE-3903-3820-4EDE4BAA20C4}"/>
          </ac:spMkLst>
        </pc:spChg>
        <pc:spChg chg="del">
          <ac:chgData name="Letícia Rodrigues" userId="2f81a011ae294c81" providerId="LiveId" clId="{E31AD952-72EF-4DAD-9499-1D80E249B120}" dt="2023-03-01T21:14:50.740" v="309" actId="478"/>
          <ac:spMkLst>
            <pc:docMk/>
            <pc:sldMk cId="0" sldId="258"/>
            <ac:spMk id="198" creationId="{00000000-0000-0000-0000-000000000000}"/>
          </ac:spMkLst>
        </pc:spChg>
        <pc:spChg chg="mod">
          <ac:chgData name="Letícia Rodrigues" userId="2f81a011ae294c81" providerId="LiveId" clId="{E31AD952-72EF-4DAD-9499-1D80E249B120}" dt="2023-03-01T20:29:22.316" v="41" actId="14100"/>
          <ac:spMkLst>
            <pc:docMk/>
            <pc:sldMk cId="0" sldId="258"/>
            <ac:spMk id="205" creationId="{00000000-0000-0000-0000-000000000000}"/>
          </ac:spMkLst>
        </pc:spChg>
        <pc:spChg chg="mod">
          <ac:chgData name="Letícia Rodrigues" userId="2f81a011ae294c81" providerId="LiveId" clId="{E31AD952-72EF-4DAD-9499-1D80E249B120}" dt="2023-03-01T20:29:25.192" v="43" actId="20577"/>
          <ac:spMkLst>
            <pc:docMk/>
            <pc:sldMk cId="0" sldId="258"/>
            <ac:spMk id="207" creationId="{00000000-0000-0000-0000-000000000000}"/>
          </ac:spMkLst>
        </pc:spChg>
        <pc:spChg chg="del">
          <ac:chgData name="Letícia Rodrigues" userId="2f81a011ae294c81" providerId="LiveId" clId="{E31AD952-72EF-4DAD-9499-1D80E249B120}" dt="2023-03-01T20:28:22.743" v="8" actId="478"/>
          <ac:spMkLst>
            <pc:docMk/>
            <pc:sldMk cId="0" sldId="258"/>
            <ac:spMk id="208" creationId="{00000000-0000-0000-0000-000000000000}"/>
          </ac:spMkLst>
        </pc:spChg>
        <pc:spChg chg="mod">
          <ac:chgData name="Letícia Rodrigues" userId="2f81a011ae294c81" providerId="LiveId" clId="{E31AD952-72EF-4DAD-9499-1D80E249B120}" dt="2023-03-02T12:35:48.445" v="336" actId="1076"/>
          <ac:spMkLst>
            <pc:docMk/>
            <pc:sldMk cId="0" sldId="258"/>
            <ac:spMk id="209" creationId="{00000000-0000-0000-0000-000000000000}"/>
          </ac:spMkLst>
        </pc:spChg>
        <pc:graphicFrameChg chg="add del mod">
          <ac:chgData name="Letícia Rodrigues" userId="2f81a011ae294c81" providerId="LiveId" clId="{E31AD952-72EF-4DAD-9499-1D80E249B120}" dt="2023-03-01T20:55:25.944" v="246" actId="478"/>
          <ac:graphicFrameMkLst>
            <pc:docMk/>
            <pc:sldMk cId="0" sldId="258"/>
            <ac:graphicFrameMk id="5" creationId="{735F1EE8-1573-E14A-B6A4-C67411A58592}"/>
          </ac:graphicFrameMkLst>
        </pc:graphicFrameChg>
        <pc:picChg chg="del">
          <ac:chgData name="Letícia Rodrigues" userId="2f81a011ae294c81" providerId="LiveId" clId="{E31AD952-72EF-4DAD-9499-1D80E249B120}" dt="2023-03-01T20:28:26.049" v="12" actId="478"/>
          <ac:picMkLst>
            <pc:docMk/>
            <pc:sldMk cId="0" sldId="258"/>
            <ac:picMk id="2" creationId="{89DBAD5C-04ED-21C5-5621-88CE82EE7FEF}"/>
          </ac:picMkLst>
        </pc:picChg>
        <pc:picChg chg="add del mod">
          <ac:chgData name="Letícia Rodrigues" userId="2f81a011ae294c81" providerId="LiveId" clId="{E31AD952-72EF-4DAD-9499-1D80E249B120}" dt="2023-03-02T18:16:22.662" v="6325" actId="478"/>
          <ac:picMkLst>
            <pc:docMk/>
            <pc:sldMk cId="0" sldId="258"/>
            <ac:picMk id="3" creationId="{8765FA32-074D-9E8E-F4B8-7898B087CE7C}"/>
          </ac:picMkLst>
        </pc:picChg>
        <pc:picChg chg="add mod">
          <ac:chgData name="Letícia Rodrigues" userId="2f81a011ae294c81" providerId="LiveId" clId="{E31AD952-72EF-4DAD-9499-1D80E249B120}" dt="2023-03-02T18:16:40.275" v="6331" actId="1076"/>
          <ac:picMkLst>
            <pc:docMk/>
            <pc:sldMk cId="0" sldId="258"/>
            <ac:picMk id="4" creationId="{0ECE9E78-3CC8-2980-F713-E910D608CD66}"/>
          </ac:picMkLst>
        </pc:picChg>
        <pc:picChg chg="add del mod">
          <ac:chgData name="Letícia Rodrigues" userId="2f81a011ae294c81" providerId="LiveId" clId="{E31AD952-72EF-4DAD-9499-1D80E249B120}" dt="2023-03-02T12:35:21.176" v="328" actId="478"/>
          <ac:picMkLst>
            <pc:docMk/>
            <pc:sldMk cId="0" sldId="258"/>
            <ac:picMk id="7" creationId="{65366640-774D-BC40-1C59-44AEF8D1F12C}"/>
          </ac:picMkLst>
        </pc:picChg>
        <pc:picChg chg="mod">
          <ac:chgData name="Letícia Rodrigues" userId="2f81a011ae294c81" providerId="LiveId" clId="{E31AD952-72EF-4DAD-9499-1D80E249B120}" dt="2023-03-01T21:16:13.756" v="326" actId="14100"/>
          <ac:picMkLst>
            <pc:docMk/>
            <pc:sldMk cId="0" sldId="258"/>
            <ac:picMk id="204" creationId="{00000000-0000-0000-0000-000000000000}"/>
          </ac:picMkLst>
        </pc:picChg>
        <pc:picChg chg="del">
          <ac:chgData name="Letícia Rodrigues" userId="2f81a011ae294c81" providerId="LiveId" clId="{E31AD952-72EF-4DAD-9499-1D80E249B120}" dt="2023-03-01T20:28:23.750" v="9" actId="478"/>
          <ac:picMkLst>
            <pc:docMk/>
            <pc:sldMk cId="0" sldId="258"/>
            <ac:picMk id="1026" creationId="{AE2FD792-7B80-1FA0-D24D-9F3AAE8A1A90}"/>
          </ac:picMkLst>
        </pc:picChg>
        <pc:picChg chg="del">
          <ac:chgData name="Letícia Rodrigues" userId="2f81a011ae294c81" providerId="LiveId" clId="{E31AD952-72EF-4DAD-9499-1D80E249B120}" dt="2023-03-01T20:28:52.688" v="14" actId="478"/>
          <ac:picMkLst>
            <pc:docMk/>
            <pc:sldMk cId="0" sldId="258"/>
            <ac:picMk id="1028" creationId="{72AA3D99-FAFB-A08C-4CC4-6955E29E4186}"/>
          </ac:picMkLst>
        </pc:picChg>
        <pc:inkChg chg="del">
          <ac:chgData name="Letícia Rodrigues" userId="2f81a011ae294c81" providerId="LiveId" clId="{E31AD952-72EF-4DAD-9499-1D80E249B120}" dt="2023-03-01T20:28:50.729" v="13" actId="478"/>
          <ac:inkMkLst>
            <pc:docMk/>
            <pc:sldMk cId="0" sldId="258"/>
            <ac:inkMk id="9" creationId="{F7C32DC4-7A90-477D-F23A-993EF2D562BA}"/>
          </ac:inkMkLst>
        </pc:inkChg>
        <pc:inkChg chg="del">
          <ac:chgData name="Letícia Rodrigues" userId="2f81a011ae294c81" providerId="LiveId" clId="{E31AD952-72EF-4DAD-9499-1D80E249B120}" dt="2023-03-01T20:28:50.729" v="13" actId="478"/>
          <ac:inkMkLst>
            <pc:docMk/>
            <pc:sldMk cId="0" sldId="258"/>
            <ac:inkMk id="14" creationId="{B5CDB59F-E997-5BB3-62C0-2CC34B94DFBB}"/>
          </ac:inkMkLst>
        </pc:inkChg>
        <pc:inkChg chg="del">
          <ac:chgData name="Letícia Rodrigues" userId="2f81a011ae294c81" providerId="LiveId" clId="{E31AD952-72EF-4DAD-9499-1D80E249B120}" dt="2023-03-01T20:28:50.729" v="13" actId="478"/>
          <ac:inkMkLst>
            <pc:docMk/>
            <pc:sldMk cId="0" sldId="258"/>
            <ac:inkMk id="15" creationId="{30D67CA4-E9C4-8DD9-FFE9-12D149DA7EC3}"/>
          </ac:inkMkLst>
        </pc:inkChg>
      </pc:sldChg>
      <pc:sldChg chg="del">
        <pc:chgData name="Letícia Rodrigues" userId="2f81a011ae294c81" providerId="LiveId" clId="{E31AD952-72EF-4DAD-9499-1D80E249B120}" dt="2023-03-01T20:28:05.601" v="7" actId="2696"/>
        <pc:sldMkLst>
          <pc:docMk/>
          <pc:sldMk cId="0" sldId="260"/>
        </pc:sldMkLst>
      </pc:sldChg>
      <pc:sldChg chg="del">
        <pc:chgData name="Letícia Rodrigues" userId="2f81a011ae294c81" providerId="LiveId" clId="{E31AD952-72EF-4DAD-9499-1D80E249B120}" dt="2023-03-01T20:27:51.591" v="6" actId="2696"/>
        <pc:sldMkLst>
          <pc:docMk/>
          <pc:sldMk cId="0" sldId="261"/>
        </pc:sldMkLst>
      </pc:sldChg>
      <pc:sldChg chg="del">
        <pc:chgData name="Letícia Rodrigues" userId="2f81a011ae294c81" providerId="LiveId" clId="{E31AD952-72EF-4DAD-9499-1D80E249B120}" dt="2023-03-02T17:46:32.561" v="4188" actId="2696"/>
        <pc:sldMkLst>
          <pc:docMk/>
          <pc:sldMk cId="3058693928" sldId="263"/>
        </pc:sldMkLst>
      </pc:sldChg>
      <pc:sldChg chg="addSp delSp modSp add mod">
        <pc:chgData name="Letícia Rodrigues" userId="2f81a011ae294c81" providerId="LiveId" clId="{E31AD952-72EF-4DAD-9499-1D80E249B120}" dt="2023-03-03T17:32:09.257" v="6726" actId="1076"/>
        <pc:sldMkLst>
          <pc:docMk/>
          <pc:sldMk cId="1764935153" sldId="264"/>
        </pc:sldMkLst>
        <pc:spChg chg="add mod">
          <ac:chgData name="Letícia Rodrigues" userId="2f81a011ae294c81" providerId="LiveId" clId="{E31AD952-72EF-4DAD-9499-1D80E249B120}" dt="2023-03-02T17:36:45.532" v="4177" actId="20577"/>
          <ac:spMkLst>
            <pc:docMk/>
            <pc:sldMk cId="1764935153" sldId="264"/>
            <ac:spMk id="2" creationId="{E29AC915-3B5F-D238-9EC2-B72608BA9E95}"/>
          </ac:spMkLst>
        </pc:spChg>
        <pc:spChg chg="del">
          <ac:chgData name="Letícia Rodrigues" userId="2f81a011ae294c81" providerId="LiveId" clId="{E31AD952-72EF-4DAD-9499-1D80E249B120}" dt="2023-03-02T12:44:30.464" v="629" actId="478"/>
          <ac:spMkLst>
            <pc:docMk/>
            <pc:sldMk cId="1764935153" sldId="264"/>
            <ac:spMk id="198" creationId="{00000000-0000-0000-0000-000000000000}"/>
          </ac:spMkLst>
        </pc:spChg>
        <pc:spChg chg="mod">
          <ac:chgData name="Letícia Rodrigues" userId="2f81a011ae294c81" providerId="LiveId" clId="{E31AD952-72EF-4DAD-9499-1D80E249B120}" dt="2023-03-02T17:36:53.884" v="4179" actId="1076"/>
          <ac:spMkLst>
            <pc:docMk/>
            <pc:sldMk cId="1764935153" sldId="264"/>
            <ac:spMk id="209" creationId="{00000000-0000-0000-0000-000000000000}"/>
          </ac:spMkLst>
        </pc:spChg>
        <pc:graphicFrameChg chg="del mod">
          <ac:chgData name="Letícia Rodrigues" userId="2f81a011ae294c81" providerId="LiveId" clId="{E31AD952-72EF-4DAD-9499-1D80E249B120}" dt="2023-03-03T17:32:05.395" v="6724" actId="478"/>
          <ac:graphicFrameMkLst>
            <pc:docMk/>
            <pc:sldMk cId="1764935153" sldId="264"/>
            <ac:graphicFrameMk id="5" creationId="{735F1EE8-1573-E14A-B6A4-C67411A58592}"/>
          </ac:graphicFrameMkLst>
        </pc:graphicFrameChg>
        <pc:picChg chg="add mod">
          <ac:chgData name="Letícia Rodrigues" userId="2f81a011ae294c81" providerId="LiveId" clId="{E31AD952-72EF-4DAD-9499-1D80E249B120}" dt="2023-03-03T17:32:09.257" v="6726" actId="1076"/>
          <ac:picMkLst>
            <pc:docMk/>
            <pc:sldMk cId="1764935153" sldId="264"/>
            <ac:picMk id="4" creationId="{F8892D89-7E9C-A00F-4A4D-BA85B5D7CB59}"/>
          </ac:picMkLst>
        </pc:picChg>
      </pc:sldChg>
      <pc:sldChg chg="del">
        <pc:chgData name="Letícia Rodrigues" userId="2f81a011ae294c81" providerId="LiveId" clId="{E31AD952-72EF-4DAD-9499-1D80E249B120}" dt="2023-03-01T20:28:05.601" v="7" actId="2696"/>
        <pc:sldMkLst>
          <pc:docMk/>
          <pc:sldMk cId="4182498447" sldId="264"/>
        </pc:sldMkLst>
      </pc:sldChg>
      <pc:sldChg chg="del">
        <pc:chgData name="Letícia Rodrigues" userId="2f81a011ae294c81" providerId="LiveId" clId="{E31AD952-72EF-4DAD-9499-1D80E249B120}" dt="2023-03-01T20:28:05.601" v="7" actId="2696"/>
        <pc:sldMkLst>
          <pc:docMk/>
          <pc:sldMk cId="2252052047" sldId="265"/>
        </pc:sldMkLst>
      </pc:sldChg>
      <pc:sldChg chg="addSp delSp modSp add mod">
        <pc:chgData name="Letícia Rodrigues" userId="2f81a011ae294c81" providerId="LiveId" clId="{E31AD952-72EF-4DAD-9499-1D80E249B120}" dt="2023-03-03T17:32:41.993" v="6736" actId="14100"/>
        <pc:sldMkLst>
          <pc:docMk/>
          <pc:sldMk cId="3253154370" sldId="265"/>
        </pc:sldMkLst>
        <pc:spChg chg="add mod">
          <ac:chgData name="Letícia Rodrigues" userId="2f81a011ae294c81" providerId="LiveId" clId="{E31AD952-72EF-4DAD-9499-1D80E249B120}" dt="2023-03-02T17:37:16.334" v="4181"/>
          <ac:spMkLst>
            <pc:docMk/>
            <pc:sldMk cId="3253154370" sldId="265"/>
            <ac:spMk id="4" creationId="{3971778B-A1FA-2090-1A10-A33AAB93A357}"/>
          </ac:spMkLst>
        </pc:spChg>
        <pc:spChg chg="mod">
          <ac:chgData name="Letícia Rodrigues" userId="2f81a011ae294c81" providerId="LiveId" clId="{E31AD952-72EF-4DAD-9499-1D80E249B120}" dt="2023-03-02T17:37:39.504" v="4185" actId="13926"/>
          <ac:spMkLst>
            <pc:docMk/>
            <pc:sldMk cId="3253154370" sldId="265"/>
            <ac:spMk id="209" creationId="{00000000-0000-0000-0000-000000000000}"/>
          </ac:spMkLst>
        </pc:spChg>
        <pc:graphicFrameChg chg="add del mod">
          <ac:chgData name="Letícia Rodrigues" userId="2f81a011ae294c81" providerId="LiveId" clId="{E31AD952-72EF-4DAD-9499-1D80E249B120}" dt="2023-03-03T17:32:25.563" v="6727" actId="478"/>
          <ac:graphicFrameMkLst>
            <pc:docMk/>
            <pc:sldMk cId="3253154370" sldId="265"/>
            <ac:graphicFrameMk id="2" creationId="{4510987B-3064-C661-6F2E-DBE1873FE2D0}"/>
          </ac:graphicFrameMkLst>
        </pc:graphicFrameChg>
        <pc:graphicFrameChg chg="add mod modGraphic">
          <ac:chgData name="Letícia Rodrigues" userId="2f81a011ae294c81" providerId="LiveId" clId="{E31AD952-72EF-4DAD-9499-1D80E249B120}" dt="2023-03-02T13:21:14.544" v="1357" actId="207"/>
          <ac:graphicFrameMkLst>
            <pc:docMk/>
            <pc:sldMk cId="3253154370" sldId="265"/>
            <ac:graphicFrameMk id="3" creationId="{B1E0FE82-58DC-14EC-31C5-C9A321644C71}"/>
          </ac:graphicFrameMkLst>
        </pc:graphicFrameChg>
        <pc:graphicFrameChg chg="del">
          <ac:chgData name="Letícia Rodrigues" userId="2f81a011ae294c81" providerId="LiveId" clId="{E31AD952-72EF-4DAD-9499-1D80E249B120}" dt="2023-03-02T12:48:09.454" v="784" actId="478"/>
          <ac:graphicFrameMkLst>
            <pc:docMk/>
            <pc:sldMk cId="3253154370" sldId="265"/>
            <ac:graphicFrameMk id="5" creationId="{735F1EE8-1573-E14A-B6A4-C67411A58592}"/>
          </ac:graphicFrameMkLst>
        </pc:graphicFrameChg>
        <pc:picChg chg="add mod modCrop">
          <ac:chgData name="Letícia Rodrigues" userId="2f81a011ae294c81" providerId="LiveId" clId="{E31AD952-72EF-4DAD-9499-1D80E249B120}" dt="2023-03-03T17:32:41.993" v="6736" actId="14100"/>
          <ac:picMkLst>
            <pc:docMk/>
            <pc:sldMk cId="3253154370" sldId="265"/>
            <ac:picMk id="6" creationId="{4D155E88-6703-71C9-87D5-FFC4B09B1425}"/>
          </ac:picMkLst>
        </pc:picChg>
      </pc:sldChg>
      <pc:sldChg chg="addSp delSp modSp add mod">
        <pc:chgData name="Letícia Rodrigues" userId="2f81a011ae294c81" providerId="LiveId" clId="{E31AD952-72EF-4DAD-9499-1D80E249B120}" dt="2023-03-02T13:33:27.703" v="2152" actId="1076"/>
        <pc:sldMkLst>
          <pc:docMk/>
          <pc:sldMk cId="3171921071" sldId="266"/>
        </pc:sldMkLst>
        <pc:spChg chg="mod">
          <ac:chgData name="Letícia Rodrigues" userId="2f81a011ae294c81" providerId="LiveId" clId="{E31AD952-72EF-4DAD-9499-1D80E249B120}" dt="2023-03-02T13:33:27.703" v="2152" actId="1076"/>
          <ac:spMkLst>
            <pc:docMk/>
            <pc:sldMk cId="3171921071" sldId="266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3:24:46.248" v="1457" actId="478"/>
          <ac:picMkLst>
            <pc:docMk/>
            <pc:sldMk cId="3171921071" sldId="266"/>
            <ac:picMk id="3" creationId="{8765FA32-074D-9E8E-F4B8-7898B087CE7C}"/>
          </ac:picMkLst>
        </pc:picChg>
        <pc:picChg chg="add mod">
          <ac:chgData name="Letícia Rodrigues" userId="2f81a011ae294c81" providerId="LiveId" clId="{E31AD952-72EF-4DAD-9499-1D80E249B120}" dt="2023-03-02T13:28:39.475" v="1723" actId="1076"/>
          <ac:picMkLst>
            <pc:docMk/>
            <pc:sldMk cId="3171921071" sldId="266"/>
            <ac:picMk id="4" creationId="{87D4B55B-DC02-25A6-8F02-E5D12F3F983B}"/>
          </ac:picMkLst>
        </pc:picChg>
      </pc:sldChg>
      <pc:sldChg chg="addSp delSp modSp add mod">
        <pc:chgData name="Letícia Rodrigues" userId="2f81a011ae294c81" providerId="LiveId" clId="{E31AD952-72EF-4DAD-9499-1D80E249B120}" dt="2023-03-02T13:39:43.789" v="2294" actId="1076"/>
        <pc:sldMkLst>
          <pc:docMk/>
          <pc:sldMk cId="130176868" sldId="267"/>
        </pc:sldMkLst>
        <pc:spChg chg="add del mod">
          <ac:chgData name="Letícia Rodrigues" userId="2f81a011ae294c81" providerId="LiveId" clId="{E31AD952-72EF-4DAD-9499-1D80E249B120}" dt="2023-03-02T13:39:24.528" v="2288" actId="478"/>
          <ac:spMkLst>
            <pc:docMk/>
            <pc:sldMk cId="130176868" sldId="267"/>
            <ac:spMk id="5" creationId="{4B540735-1890-7227-60D5-70D3AFC98D39}"/>
          </ac:spMkLst>
        </pc:spChg>
        <pc:spChg chg="mod">
          <ac:chgData name="Letícia Rodrigues" userId="2f81a011ae294c81" providerId="LiveId" clId="{E31AD952-72EF-4DAD-9499-1D80E249B120}" dt="2023-03-02T13:39:38.370" v="2292" actId="1076"/>
          <ac:spMkLst>
            <pc:docMk/>
            <pc:sldMk cId="130176868" sldId="267"/>
            <ac:spMk id="209" creationId="{00000000-0000-0000-0000-000000000000}"/>
          </ac:spMkLst>
        </pc:spChg>
        <pc:graphicFrameChg chg="add del mod">
          <ac:chgData name="Letícia Rodrigues" userId="2f81a011ae294c81" providerId="LiveId" clId="{E31AD952-72EF-4DAD-9499-1D80E249B120}" dt="2023-03-02T13:38:26.066" v="2278" actId="478"/>
          <ac:graphicFrameMkLst>
            <pc:docMk/>
            <pc:sldMk cId="130176868" sldId="267"/>
            <ac:graphicFrameMk id="6" creationId="{B5203A73-A318-B784-9934-9E03965073B9}"/>
          </ac:graphicFrameMkLst>
        </pc:graphicFrameChg>
        <pc:picChg chg="add mod">
          <ac:chgData name="Letícia Rodrigues" userId="2f81a011ae294c81" providerId="LiveId" clId="{E31AD952-72EF-4DAD-9499-1D80E249B120}" dt="2023-03-02T13:39:43.789" v="2294" actId="1076"/>
          <ac:picMkLst>
            <pc:docMk/>
            <pc:sldMk cId="130176868" sldId="267"/>
            <ac:picMk id="3" creationId="{AD18BD4E-585D-1E6F-5CC8-E0483ED67446}"/>
          </ac:picMkLst>
        </pc:picChg>
        <pc:picChg chg="del">
          <ac:chgData name="Letícia Rodrigues" userId="2f81a011ae294c81" providerId="LiveId" clId="{E31AD952-72EF-4DAD-9499-1D80E249B120}" dt="2023-03-02T13:34:21.191" v="2163" actId="478"/>
          <ac:picMkLst>
            <pc:docMk/>
            <pc:sldMk cId="130176868" sldId="267"/>
            <ac:picMk id="4" creationId="{87D4B55B-DC02-25A6-8F02-E5D12F3F983B}"/>
          </ac:picMkLst>
        </pc:picChg>
        <pc:picChg chg="add del mod">
          <ac:chgData name="Letícia Rodrigues" userId="2f81a011ae294c81" providerId="LiveId" clId="{E31AD952-72EF-4DAD-9499-1D80E249B120}" dt="2023-03-02T13:39:23.455" v="2287" actId="478"/>
          <ac:picMkLst>
            <pc:docMk/>
            <pc:sldMk cId="130176868" sldId="267"/>
            <ac:picMk id="8" creationId="{7E1670D2-B4D9-873A-CB67-5FEEC0834D10}"/>
          </ac:picMkLst>
        </pc:picChg>
      </pc:sldChg>
      <pc:sldChg chg="addSp delSp modSp add mod">
        <pc:chgData name="Letícia Rodrigues" userId="2f81a011ae294c81" providerId="LiveId" clId="{E31AD952-72EF-4DAD-9499-1D80E249B120}" dt="2023-03-02T13:46:25.922" v="2433" actId="1076"/>
        <pc:sldMkLst>
          <pc:docMk/>
          <pc:sldMk cId="3702481166" sldId="268"/>
        </pc:sldMkLst>
        <pc:spChg chg="mod">
          <ac:chgData name="Letícia Rodrigues" userId="2f81a011ae294c81" providerId="LiveId" clId="{E31AD952-72EF-4DAD-9499-1D80E249B120}" dt="2023-03-02T13:46:07.068" v="2424" actId="1076"/>
          <ac:spMkLst>
            <pc:docMk/>
            <pc:sldMk cId="3702481166" sldId="268"/>
            <ac:spMk id="5" creationId="{4B540735-1890-7227-60D5-70D3AFC98D39}"/>
          </ac:spMkLst>
        </pc:spChg>
        <pc:spChg chg="mod">
          <ac:chgData name="Letícia Rodrigues" userId="2f81a011ae294c81" providerId="LiveId" clId="{E31AD952-72EF-4DAD-9499-1D80E249B120}" dt="2023-03-02T13:39:52.271" v="2296" actId="1076"/>
          <ac:spMkLst>
            <pc:docMk/>
            <pc:sldMk cId="3702481166" sldId="268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3:39:20.502" v="2286" actId="478"/>
          <ac:picMkLst>
            <pc:docMk/>
            <pc:sldMk cId="3702481166" sldId="268"/>
            <ac:picMk id="3" creationId="{AD18BD4E-585D-1E6F-5CC8-E0483ED67446}"/>
          </ac:picMkLst>
        </pc:picChg>
        <pc:picChg chg="add del mod">
          <ac:chgData name="Letícia Rodrigues" userId="2f81a011ae294c81" providerId="LiveId" clId="{E31AD952-72EF-4DAD-9499-1D80E249B120}" dt="2023-03-02T13:43:07.975" v="2395" actId="478"/>
          <ac:picMkLst>
            <pc:docMk/>
            <pc:sldMk cId="3702481166" sldId="268"/>
            <ac:picMk id="4" creationId="{09725703-4A3A-2E3D-2A5C-55247C05BE38}"/>
          </ac:picMkLst>
        </pc:picChg>
        <pc:picChg chg="add mod">
          <ac:chgData name="Letícia Rodrigues" userId="2f81a011ae294c81" providerId="LiveId" clId="{E31AD952-72EF-4DAD-9499-1D80E249B120}" dt="2023-03-02T13:46:20.671" v="2430" actId="1076"/>
          <ac:picMkLst>
            <pc:docMk/>
            <pc:sldMk cId="3702481166" sldId="268"/>
            <ac:picMk id="7" creationId="{CCBFF473-5ED1-479B-5418-87B751012B93}"/>
          </ac:picMkLst>
        </pc:picChg>
        <pc:picChg chg="mod">
          <ac:chgData name="Letícia Rodrigues" userId="2f81a011ae294c81" providerId="LiveId" clId="{E31AD952-72EF-4DAD-9499-1D80E249B120}" dt="2023-03-02T13:46:25.922" v="2433" actId="1076"/>
          <ac:picMkLst>
            <pc:docMk/>
            <pc:sldMk cId="3702481166" sldId="268"/>
            <ac:picMk id="8" creationId="{7E1670D2-B4D9-873A-CB67-5FEEC0834D10}"/>
          </ac:picMkLst>
        </pc:picChg>
      </pc:sldChg>
      <pc:sldChg chg="addSp delSp modSp add mod">
        <pc:chgData name="Letícia Rodrigues" userId="2f81a011ae294c81" providerId="LiveId" clId="{E31AD952-72EF-4DAD-9499-1D80E249B120}" dt="2023-03-02T13:58:13.994" v="2732" actId="1076"/>
        <pc:sldMkLst>
          <pc:docMk/>
          <pc:sldMk cId="3379016571" sldId="269"/>
        </pc:sldMkLst>
        <pc:spChg chg="mod">
          <ac:chgData name="Letícia Rodrigues" userId="2f81a011ae294c81" providerId="LiveId" clId="{E31AD952-72EF-4DAD-9499-1D80E249B120}" dt="2023-03-02T13:58:07.849" v="2731" actId="20577"/>
          <ac:spMkLst>
            <pc:docMk/>
            <pc:sldMk cId="3379016571" sldId="269"/>
            <ac:spMk id="5" creationId="{4B540735-1890-7227-60D5-70D3AFC98D39}"/>
          </ac:spMkLst>
        </pc:spChg>
        <pc:picChg chg="add mod">
          <ac:chgData name="Letícia Rodrigues" userId="2f81a011ae294c81" providerId="LiveId" clId="{E31AD952-72EF-4DAD-9499-1D80E249B120}" dt="2023-03-02T13:58:13.994" v="2732" actId="1076"/>
          <ac:picMkLst>
            <pc:docMk/>
            <pc:sldMk cId="3379016571" sldId="269"/>
            <ac:picMk id="3" creationId="{06A2B835-CE1F-8A21-DCF0-9348E03CBED3}"/>
          </ac:picMkLst>
        </pc:picChg>
        <pc:picChg chg="del">
          <ac:chgData name="Letícia Rodrigues" userId="2f81a011ae294c81" providerId="LiveId" clId="{E31AD952-72EF-4DAD-9499-1D80E249B120}" dt="2023-03-02T13:54:48.526" v="2465" actId="478"/>
          <ac:picMkLst>
            <pc:docMk/>
            <pc:sldMk cId="3379016571" sldId="269"/>
            <ac:picMk id="7" creationId="{CCBFF473-5ED1-479B-5418-87B751012B93}"/>
          </ac:picMkLst>
        </pc:picChg>
        <pc:picChg chg="del">
          <ac:chgData name="Letícia Rodrigues" userId="2f81a011ae294c81" providerId="LiveId" clId="{E31AD952-72EF-4DAD-9499-1D80E249B120}" dt="2023-03-02T13:46:39.525" v="2436" actId="478"/>
          <ac:picMkLst>
            <pc:docMk/>
            <pc:sldMk cId="3379016571" sldId="269"/>
            <ac:picMk id="8" creationId="{7E1670D2-B4D9-873A-CB67-5FEEC0834D10}"/>
          </ac:picMkLst>
        </pc:picChg>
      </pc:sldChg>
      <pc:sldChg chg="addSp delSp modSp add mod">
        <pc:chgData name="Letícia Rodrigues" userId="2f81a011ae294c81" providerId="LiveId" clId="{E31AD952-72EF-4DAD-9499-1D80E249B120}" dt="2023-03-02T13:54:25.923" v="2449" actId="1076"/>
        <pc:sldMkLst>
          <pc:docMk/>
          <pc:sldMk cId="2880044743" sldId="270"/>
        </pc:sldMkLst>
        <pc:spChg chg="del">
          <ac:chgData name="Letícia Rodrigues" userId="2f81a011ae294c81" providerId="LiveId" clId="{E31AD952-72EF-4DAD-9499-1D80E249B120}" dt="2023-03-02T13:53:58.781" v="2441" actId="478"/>
          <ac:spMkLst>
            <pc:docMk/>
            <pc:sldMk cId="2880044743" sldId="270"/>
            <ac:spMk id="5" creationId="{4B540735-1890-7227-60D5-70D3AFC98D39}"/>
          </ac:spMkLst>
        </pc:spChg>
        <pc:spChg chg="mod">
          <ac:chgData name="Letícia Rodrigues" userId="2f81a011ae294c81" providerId="LiveId" clId="{E31AD952-72EF-4DAD-9499-1D80E249B120}" dt="2023-03-02T13:54:25.923" v="2449" actId="1076"/>
          <ac:spMkLst>
            <pc:docMk/>
            <pc:sldMk cId="2880044743" sldId="270"/>
            <ac:spMk id="209" creationId="{00000000-0000-0000-0000-000000000000}"/>
          </ac:spMkLst>
        </pc:spChg>
        <pc:picChg chg="add mod">
          <ac:chgData name="Letícia Rodrigues" userId="2f81a011ae294c81" providerId="LiveId" clId="{E31AD952-72EF-4DAD-9499-1D80E249B120}" dt="2023-03-02T13:54:21.035" v="2448" actId="1076"/>
          <ac:picMkLst>
            <pc:docMk/>
            <pc:sldMk cId="2880044743" sldId="270"/>
            <ac:picMk id="3" creationId="{54119CA8-6D7A-A79F-8105-27F1C87A51B6}"/>
          </ac:picMkLst>
        </pc:picChg>
        <pc:picChg chg="del">
          <ac:chgData name="Letícia Rodrigues" userId="2f81a011ae294c81" providerId="LiveId" clId="{E31AD952-72EF-4DAD-9499-1D80E249B120}" dt="2023-03-02T13:53:56.605" v="2439" actId="478"/>
          <ac:picMkLst>
            <pc:docMk/>
            <pc:sldMk cId="2880044743" sldId="270"/>
            <ac:picMk id="7" creationId="{CCBFF473-5ED1-479B-5418-87B751012B93}"/>
          </ac:picMkLst>
        </pc:picChg>
        <pc:picChg chg="del">
          <ac:chgData name="Letícia Rodrigues" userId="2f81a011ae294c81" providerId="LiveId" clId="{E31AD952-72EF-4DAD-9499-1D80E249B120}" dt="2023-03-02T13:53:56.988" v="2440" actId="478"/>
          <ac:picMkLst>
            <pc:docMk/>
            <pc:sldMk cId="2880044743" sldId="270"/>
            <ac:picMk id="8" creationId="{7E1670D2-B4D9-873A-CB67-5FEEC0834D10}"/>
          </ac:picMkLst>
        </pc:picChg>
      </pc:sldChg>
      <pc:sldChg chg="addSp delSp modSp add mod ord">
        <pc:chgData name="Letícia Rodrigues" userId="2f81a011ae294c81" providerId="LiveId" clId="{E31AD952-72EF-4DAD-9499-1D80E249B120}" dt="2023-03-02T14:43:46.072" v="3315" actId="20577"/>
        <pc:sldMkLst>
          <pc:docMk/>
          <pc:sldMk cId="884798196" sldId="271"/>
        </pc:sldMkLst>
        <pc:spChg chg="mod">
          <ac:chgData name="Letícia Rodrigues" userId="2f81a011ae294c81" providerId="LiveId" clId="{E31AD952-72EF-4DAD-9499-1D80E249B120}" dt="2023-03-02T14:43:46.072" v="3315" actId="20577"/>
          <ac:spMkLst>
            <pc:docMk/>
            <pc:sldMk cId="884798196" sldId="271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3:58:38.525" v="2736" actId="478"/>
          <ac:picMkLst>
            <pc:docMk/>
            <pc:sldMk cId="884798196" sldId="271"/>
            <ac:picMk id="3" creationId="{54119CA8-6D7A-A79F-8105-27F1C87A51B6}"/>
          </ac:picMkLst>
        </pc:picChg>
        <pc:picChg chg="add del mod">
          <ac:chgData name="Letícia Rodrigues" userId="2f81a011ae294c81" providerId="LiveId" clId="{E31AD952-72EF-4DAD-9499-1D80E249B120}" dt="2023-03-02T14:32:05.307" v="3105" actId="478"/>
          <ac:picMkLst>
            <pc:docMk/>
            <pc:sldMk cId="884798196" sldId="271"/>
            <ac:picMk id="4" creationId="{35C9E7FB-B703-5B8A-C9E1-7941D70B0A2B}"/>
          </ac:picMkLst>
        </pc:picChg>
        <pc:picChg chg="add mod">
          <ac:chgData name="Letícia Rodrigues" userId="2f81a011ae294c81" providerId="LiveId" clId="{E31AD952-72EF-4DAD-9499-1D80E249B120}" dt="2023-03-02T14:32:15.704" v="3111" actId="14100"/>
          <ac:picMkLst>
            <pc:docMk/>
            <pc:sldMk cId="884798196" sldId="271"/>
            <ac:picMk id="6" creationId="{949381DD-2E21-3539-8ECE-D57F1539DCE0}"/>
          </ac:picMkLst>
        </pc:picChg>
      </pc:sldChg>
      <pc:sldChg chg="addSp delSp modSp add mod">
        <pc:chgData name="Letícia Rodrigues" userId="2f81a011ae294c81" providerId="LiveId" clId="{E31AD952-72EF-4DAD-9499-1D80E249B120}" dt="2023-03-02T14:36:27.307" v="3128" actId="20577"/>
        <pc:sldMkLst>
          <pc:docMk/>
          <pc:sldMk cId="3821661214" sldId="272"/>
        </pc:sldMkLst>
        <pc:spChg chg="add mod">
          <ac:chgData name="Letícia Rodrigues" userId="2f81a011ae294c81" providerId="LiveId" clId="{E31AD952-72EF-4DAD-9499-1D80E249B120}" dt="2023-03-02T14:36:27.307" v="3128" actId="20577"/>
          <ac:spMkLst>
            <pc:docMk/>
            <pc:sldMk cId="3821661214" sldId="272"/>
            <ac:spMk id="5" creationId="{DBFD9878-E0FF-1CB3-A62B-7E547D44F597}"/>
          </ac:spMkLst>
        </pc:spChg>
        <pc:graphicFrameChg chg="add del mod modGraphic">
          <ac:chgData name="Letícia Rodrigues" userId="2f81a011ae294c81" providerId="LiveId" clId="{E31AD952-72EF-4DAD-9499-1D80E249B120}" dt="2023-03-02T14:09:03.600" v="2801" actId="478"/>
          <ac:graphicFrameMkLst>
            <pc:docMk/>
            <pc:sldMk cId="3821661214" sldId="272"/>
            <ac:graphicFrameMk id="6" creationId="{272DEBF3-B10E-AB6E-3DBA-A79C69117947}"/>
          </ac:graphicFrameMkLst>
        </pc:graphicFrameChg>
        <pc:graphicFrameChg chg="add del mod modGraphic">
          <ac:chgData name="Letícia Rodrigues" userId="2f81a011ae294c81" providerId="LiveId" clId="{E31AD952-72EF-4DAD-9499-1D80E249B120}" dt="2023-03-02T14:09:46.500" v="2807" actId="478"/>
          <ac:graphicFrameMkLst>
            <pc:docMk/>
            <pc:sldMk cId="3821661214" sldId="272"/>
            <ac:graphicFrameMk id="7" creationId="{8AED969F-05EA-BF34-1051-41A5BC228383}"/>
          </ac:graphicFrameMkLst>
        </pc:graphicFrameChg>
        <pc:graphicFrameChg chg="add mod modGraphic">
          <ac:chgData name="Letícia Rodrigues" userId="2f81a011ae294c81" providerId="LiveId" clId="{E31AD952-72EF-4DAD-9499-1D80E249B120}" dt="2023-03-02T14:15:17.175" v="3051" actId="1076"/>
          <ac:graphicFrameMkLst>
            <pc:docMk/>
            <pc:sldMk cId="3821661214" sldId="272"/>
            <ac:graphicFrameMk id="8" creationId="{1E0FB985-FC74-ABA3-DDF8-12C55138DAFB}"/>
          </ac:graphicFrameMkLst>
        </pc:graphicFrameChg>
        <pc:picChg chg="del mod">
          <ac:chgData name="Letícia Rodrigues" userId="2f81a011ae294c81" providerId="LiveId" clId="{E31AD952-72EF-4DAD-9499-1D80E249B120}" dt="2023-03-02T14:06:33.924" v="2745" actId="478"/>
          <ac:picMkLst>
            <pc:docMk/>
            <pc:sldMk cId="3821661214" sldId="272"/>
            <ac:picMk id="3" creationId="{54119CA8-6D7A-A79F-8105-27F1C87A51B6}"/>
          </ac:picMkLst>
        </pc:picChg>
        <pc:picChg chg="add mod">
          <ac:chgData name="Letícia Rodrigues" userId="2f81a011ae294c81" providerId="LiveId" clId="{E31AD952-72EF-4DAD-9499-1D80E249B120}" dt="2023-03-02T14:06:40.927" v="2750" actId="1076"/>
          <ac:picMkLst>
            <pc:docMk/>
            <pc:sldMk cId="3821661214" sldId="272"/>
            <ac:picMk id="4" creationId="{06C09030-D4F7-0B1A-04EE-5EB31B532B6F}"/>
          </ac:picMkLst>
        </pc:picChg>
      </pc:sldChg>
      <pc:sldChg chg="addSp delSp modSp add mod">
        <pc:chgData name="Letícia Rodrigues" userId="2f81a011ae294c81" providerId="LiveId" clId="{E31AD952-72EF-4DAD-9499-1D80E249B120}" dt="2023-03-02T14:16:02.633" v="3062" actId="1076"/>
        <pc:sldMkLst>
          <pc:docMk/>
          <pc:sldMk cId="3618741849" sldId="273"/>
        </pc:sldMkLst>
        <pc:spChg chg="mod">
          <ac:chgData name="Letícia Rodrigues" userId="2f81a011ae294c81" providerId="LiveId" clId="{E31AD952-72EF-4DAD-9499-1D80E249B120}" dt="2023-03-02T14:15:44.146" v="3054" actId="20577"/>
          <ac:spMkLst>
            <pc:docMk/>
            <pc:sldMk cId="3618741849" sldId="273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4:15:53.491" v="3055" actId="478"/>
          <ac:picMkLst>
            <pc:docMk/>
            <pc:sldMk cId="3618741849" sldId="273"/>
            <ac:picMk id="3" creationId="{AD18BD4E-585D-1E6F-5CC8-E0483ED67446}"/>
          </ac:picMkLst>
        </pc:picChg>
        <pc:picChg chg="add mod">
          <ac:chgData name="Letícia Rodrigues" userId="2f81a011ae294c81" providerId="LiveId" clId="{E31AD952-72EF-4DAD-9499-1D80E249B120}" dt="2023-03-02T14:16:02.633" v="3062" actId="1076"/>
          <ac:picMkLst>
            <pc:docMk/>
            <pc:sldMk cId="3618741849" sldId="273"/>
            <ac:picMk id="4" creationId="{BF8229D8-EA89-81F2-107B-2E1C1B54C594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4:19:39.792" v="3090" actId="1076"/>
        <pc:sldMkLst>
          <pc:docMk/>
          <pc:sldMk cId="2317455757" sldId="274"/>
        </pc:sldMkLst>
        <pc:spChg chg="mod">
          <ac:chgData name="Letícia Rodrigues" userId="2f81a011ae294c81" providerId="LiveId" clId="{E31AD952-72EF-4DAD-9499-1D80E249B120}" dt="2023-03-02T14:19:27.636" v="3089" actId="20577"/>
          <ac:spMkLst>
            <pc:docMk/>
            <pc:sldMk cId="2317455757" sldId="274"/>
            <ac:spMk id="5" creationId="{4B540735-1890-7227-60D5-70D3AFC98D39}"/>
          </ac:spMkLst>
        </pc:spChg>
        <pc:spChg chg="mod">
          <ac:chgData name="Letícia Rodrigues" userId="2f81a011ae294c81" providerId="LiveId" clId="{E31AD952-72EF-4DAD-9499-1D80E249B120}" dt="2023-03-02T14:16:09.772" v="3065" actId="20577"/>
          <ac:spMkLst>
            <pc:docMk/>
            <pc:sldMk cId="2317455757" sldId="274"/>
            <ac:spMk id="209" creationId="{00000000-0000-0000-0000-000000000000}"/>
          </ac:spMkLst>
        </pc:spChg>
        <pc:picChg chg="add mod">
          <ac:chgData name="Letícia Rodrigues" userId="2f81a011ae294c81" providerId="LiveId" clId="{E31AD952-72EF-4DAD-9499-1D80E249B120}" dt="2023-03-02T14:19:39.792" v="3090" actId="1076"/>
          <ac:picMkLst>
            <pc:docMk/>
            <pc:sldMk cId="2317455757" sldId="274"/>
            <ac:picMk id="3" creationId="{D0C596E1-DF80-4D3D-BE76-9A979CA8D36E}"/>
          </ac:picMkLst>
        </pc:picChg>
        <pc:picChg chg="add mod">
          <ac:chgData name="Letícia Rodrigues" userId="2f81a011ae294c81" providerId="LiveId" clId="{E31AD952-72EF-4DAD-9499-1D80E249B120}" dt="2023-03-02T14:19:02.461" v="3084" actId="1076"/>
          <ac:picMkLst>
            <pc:docMk/>
            <pc:sldMk cId="2317455757" sldId="274"/>
            <ac:picMk id="6" creationId="{FD276666-7439-08C2-0C17-A7818C5B83A6}"/>
          </ac:picMkLst>
        </pc:picChg>
        <pc:picChg chg="del">
          <ac:chgData name="Letícia Rodrigues" userId="2f81a011ae294c81" providerId="LiveId" clId="{E31AD952-72EF-4DAD-9499-1D80E249B120}" dt="2023-03-02T14:18:33.714" v="3080" actId="478"/>
          <ac:picMkLst>
            <pc:docMk/>
            <pc:sldMk cId="2317455757" sldId="274"/>
            <ac:picMk id="7" creationId="{CCBFF473-5ED1-479B-5418-87B751012B93}"/>
          </ac:picMkLst>
        </pc:picChg>
        <pc:picChg chg="del">
          <ac:chgData name="Letícia Rodrigues" userId="2f81a011ae294c81" providerId="LiveId" clId="{E31AD952-72EF-4DAD-9499-1D80E249B120}" dt="2023-03-02T14:18:02.914" v="3073" actId="478"/>
          <ac:picMkLst>
            <pc:docMk/>
            <pc:sldMk cId="2317455757" sldId="274"/>
            <ac:picMk id="8" creationId="{7E1670D2-B4D9-873A-CB67-5FEEC0834D10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4:32:34.079" v="3115" actId="20577"/>
        <pc:sldMkLst>
          <pc:docMk/>
          <pc:sldMk cId="388784104" sldId="275"/>
        </pc:sldMkLst>
        <pc:spChg chg="mod">
          <ac:chgData name="Letícia Rodrigues" userId="2f81a011ae294c81" providerId="LiveId" clId="{E31AD952-72EF-4DAD-9499-1D80E249B120}" dt="2023-03-02T14:32:34.079" v="3115" actId="20577"/>
          <ac:spMkLst>
            <pc:docMk/>
            <pc:sldMk cId="388784104" sldId="275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4:22:40.226" v="3091" actId="478"/>
          <ac:picMkLst>
            <pc:docMk/>
            <pc:sldMk cId="388784104" sldId="275"/>
            <ac:picMk id="3" creationId="{54119CA8-6D7A-A79F-8105-27F1C87A51B6}"/>
          </ac:picMkLst>
        </pc:picChg>
        <pc:picChg chg="add mod">
          <ac:chgData name="Letícia Rodrigues" userId="2f81a011ae294c81" providerId="LiveId" clId="{E31AD952-72EF-4DAD-9499-1D80E249B120}" dt="2023-03-02T14:22:49.360" v="3096" actId="1076"/>
          <ac:picMkLst>
            <pc:docMk/>
            <pc:sldMk cId="388784104" sldId="275"/>
            <ac:picMk id="4" creationId="{DA48A33F-980E-16CB-8DCA-A236F7981010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4:42:09.282" v="3302" actId="1076"/>
        <pc:sldMkLst>
          <pc:docMk/>
          <pc:sldMk cId="983089079" sldId="276"/>
        </pc:sldMkLst>
        <pc:spChg chg="mod">
          <ac:chgData name="Letícia Rodrigues" userId="2f81a011ae294c81" providerId="LiveId" clId="{E31AD952-72EF-4DAD-9499-1D80E249B120}" dt="2023-03-02T14:41:18.650" v="3287" actId="1076"/>
          <ac:spMkLst>
            <pc:docMk/>
            <pc:sldMk cId="983089079" sldId="276"/>
            <ac:spMk id="5" creationId="{DBFD9878-E0FF-1CB3-A62B-7E547D44F597}"/>
          </ac:spMkLst>
        </pc:spChg>
        <pc:spChg chg="mod">
          <ac:chgData name="Letícia Rodrigues" userId="2f81a011ae294c81" providerId="LiveId" clId="{E31AD952-72EF-4DAD-9499-1D80E249B120}" dt="2023-03-02T14:32:30.623" v="3114" actId="20577"/>
          <ac:spMkLst>
            <pc:docMk/>
            <pc:sldMk cId="983089079" sldId="276"/>
            <ac:spMk id="209" creationId="{00000000-0000-0000-0000-000000000000}"/>
          </ac:spMkLst>
        </pc:spChg>
        <pc:graphicFrameChg chg="add mod modGraphic">
          <ac:chgData name="Letícia Rodrigues" userId="2f81a011ae294c81" providerId="LiveId" clId="{E31AD952-72EF-4DAD-9499-1D80E249B120}" dt="2023-03-02T14:42:06.533" v="3301" actId="1076"/>
          <ac:graphicFrameMkLst>
            <pc:docMk/>
            <pc:sldMk cId="983089079" sldId="276"/>
            <ac:graphicFrameMk id="6" creationId="{F4B655C4-EC3F-E7A6-356E-E0C30C8EEB6F}"/>
          </ac:graphicFrameMkLst>
        </pc:graphicFrameChg>
        <pc:graphicFrameChg chg="del mod">
          <ac:chgData name="Letícia Rodrigues" userId="2f81a011ae294c81" providerId="LiveId" clId="{E31AD952-72EF-4DAD-9499-1D80E249B120}" dt="2023-03-02T14:37:01.645" v="3135" actId="478"/>
          <ac:graphicFrameMkLst>
            <pc:docMk/>
            <pc:sldMk cId="983089079" sldId="276"/>
            <ac:graphicFrameMk id="8" creationId="{1E0FB985-FC74-ABA3-DDF8-12C55138DAFB}"/>
          </ac:graphicFrameMkLst>
        </pc:graphicFrameChg>
        <pc:picChg chg="add mod">
          <ac:chgData name="Letícia Rodrigues" userId="2f81a011ae294c81" providerId="LiveId" clId="{E31AD952-72EF-4DAD-9499-1D80E249B120}" dt="2023-03-02T14:42:09.282" v="3302" actId="1076"/>
          <ac:picMkLst>
            <pc:docMk/>
            <pc:sldMk cId="983089079" sldId="276"/>
            <ac:picMk id="3" creationId="{9224934E-7B33-DB99-12BB-0E0DC5004049}"/>
          </ac:picMkLst>
        </pc:picChg>
        <pc:picChg chg="del">
          <ac:chgData name="Letícia Rodrigues" userId="2f81a011ae294c81" providerId="LiveId" clId="{E31AD952-72EF-4DAD-9499-1D80E249B120}" dt="2023-03-02T14:31:24.617" v="3097" actId="478"/>
          <ac:picMkLst>
            <pc:docMk/>
            <pc:sldMk cId="983089079" sldId="276"/>
            <ac:picMk id="4" creationId="{06C09030-D4F7-0B1A-04EE-5EB31B532B6F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4:33:21.812" v="3124" actId="20577"/>
        <pc:sldMkLst>
          <pc:docMk/>
          <pc:sldMk cId="1767643745" sldId="277"/>
        </pc:sldMkLst>
        <pc:spChg chg="mod">
          <ac:chgData name="Letícia Rodrigues" userId="2f81a011ae294c81" providerId="LiveId" clId="{E31AD952-72EF-4DAD-9499-1D80E249B120}" dt="2023-03-02T14:33:21.812" v="3124" actId="20577"/>
          <ac:spMkLst>
            <pc:docMk/>
            <pc:sldMk cId="1767643745" sldId="277"/>
            <ac:spMk id="5" creationId="{4B540735-1890-7227-60D5-70D3AFC98D39}"/>
          </ac:spMkLst>
        </pc:spChg>
        <pc:spChg chg="mod">
          <ac:chgData name="Letícia Rodrigues" userId="2f81a011ae294c81" providerId="LiveId" clId="{E31AD952-72EF-4DAD-9499-1D80E249B120}" dt="2023-03-02T14:32:23.265" v="3112" actId="20577"/>
          <ac:spMkLst>
            <pc:docMk/>
            <pc:sldMk cId="1767643745" sldId="277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4:32:53.440" v="3116" actId="478"/>
          <ac:picMkLst>
            <pc:docMk/>
            <pc:sldMk cId="1767643745" sldId="277"/>
            <ac:picMk id="3" creationId="{06A2B835-CE1F-8A21-DCF0-9348E03CBED3}"/>
          </ac:picMkLst>
        </pc:picChg>
        <pc:picChg chg="add mod modCrop">
          <ac:chgData name="Letícia Rodrigues" userId="2f81a011ae294c81" providerId="LiveId" clId="{E31AD952-72EF-4DAD-9499-1D80E249B120}" dt="2023-03-02T14:33:10.154" v="3122" actId="1076"/>
          <ac:picMkLst>
            <pc:docMk/>
            <pc:sldMk cId="1767643745" sldId="277"/>
            <ac:picMk id="4" creationId="{688E0CE3-DACA-90D8-848B-07DA303854C4}"/>
          </ac:picMkLst>
        </pc:picChg>
      </pc:sldChg>
      <pc:sldChg chg="addSp delSp modSp add mod">
        <pc:chgData name="Letícia Rodrigues" userId="2f81a011ae294c81" providerId="LiveId" clId="{E31AD952-72EF-4DAD-9499-1D80E249B120}" dt="2023-03-02T14:43:34.235" v="3312" actId="14100"/>
        <pc:sldMkLst>
          <pc:docMk/>
          <pc:sldMk cId="1151372906" sldId="278"/>
        </pc:sldMkLst>
        <pc:spChg chg="mod">
          <ac:chgData name="Letícia Rodrigues" userId="2f81a011ae294c81" providerId="LiveId" clId="{E31AD952-72EF-4DAD-9499-1D80E249B120}" dt="2023-03-02T14:42:45.664" v="3304" actId="20577"/>
          <ac:spMkLst>
            <pc:docMk/>
            <pc:sldMk cId="1151372906" sldId="278"/>
            <ac:spMk id="209" creationId="{00000000-0000-0000-0000-000000000000}"/>
          </ac:spMkLst>
        </pc:spChg>
        <pc:picChg chg="add mod">
          <ac:chgData name="Letícia Rodrigues" userId="2f81a011ae294c81" providerId="LiveId" clId="{E31AD952-72EF-4DAD-9499-1D80E249B120}" dt="2023-03-02T14:43:34.235" v="3312" actId="14100"/>
          <ac:picMkLst>
            <pc:docMk/>
            <pc:sldMk cId="1151372906" sldId="278"/>
            <ac:picMk id="3" creationId="{B6BF2B06-B895-34CA-C71A-BD9C3AAAA479}"/>
          </ac:picMkLst>
        </pc:picChg>
        <pc:picChg chg="del">
          <ac:chgData name="Letícia Rodrigues" userId="2f81a011ae294c81" providerId="LiveId" clId="{E31AD952-72EF-4DAD-9499-1D80E249B120}" dt="2023-03-02T14:43:10.024" v="3305" actId="478"/>
          <ac:picMkLst>
            <pc:docMk/>
            <pc:sldMk cId="1151372906" sldId="278"/>
            <ac:picMk id="4" creationId="{BF8229D8-EA89-81F2-107B-2E1C1B54C594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4:45:49.911" v="3331" actId="20577"/>
        <pc:sldMkLst>
          <pc:docMk/>
          <pc:sldMk cId="3383206174" sldId="279"/>
        </pc:sldMkLst>
        <pc:spChg chg="mod">
          <ac:chgData name="Letícia Rodrigues" userId="2f81a011ae294c81" providerId="LiveId" clId="{E31AD952-72EF-4DAD-9499-1D80E249B120}" dt="2023-03-02T14:45:49.911" v="3331" actId="20577"/>
          <ac:spMkLst>
            <pc:docMk/>
            <pc:sldMk cId="3383206174" sldId="279"/>
            <ac:spMk id="5" creationId="{4B540735-1890-7227-60D5-70D3AFC98D39}"/>
          </ac:spMkLst>
        </pc:spChg>
        <pc:spChg chg="mod">
          <ac:chgData name="Letícia Rodrigues" userId="2f81a011ae294c81" providerId="LiveId" clId="{E31AD952-72EF-4DAD-9499-1D80E249B120}" dt="2023-03-02T14:43:51.074" v="3316" actId="20577"/>
          <ac:spMkLst>
            <pc:docMk/>
            <pc:sldMk cId="3383206174" sldId="279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4:44:54.575" v="3319" actId="478"/>
          <ac:picMkLst>
            <pc:docMk/>
            <pc:sldMk cId="3383206174" sldId="279"/>
            <ac:picMk id="3" creationId="{D0C596E1-DF80-4D3D-BE76-9A979CA8D36E}"/>
          </ac:picMkLst>
        </pc:picChg>
        <pc:picChg chg="add mod">
          <ac:chgData name="Letícia Rodrigues" userId="2f81a011ae294c81" providerId="LiveId" clId="{E31AD952-72EF-4DAD-9499-1D80E249B120}" dt="2023-03-02T14:44:58.864" v="3322" actId="14100"/>
          <ac:picMkLst>
            <pc:docMk/>
            <pc:sldMk cId="3383206174" sldId="279"/>
            <ac:picMk id="4" creationId="{C7EA242E-063B-73DD-D0AF-C0569F6CB8DB}"/>
          </ac:picMkLst>
        </pc:picChg>
        <pc:picChg chg="del">
          <ac:chgData name="Letícia Rodrigues" userId="2f81a011ae294c81" providerId="LiveId" clId="{E31AD952-72EF-4DAD-9499-1D80E249B120}" dt="2023-03-02T14:45:31.617" v="3323" actId="478"/>
          <ac:picMkLst>
            <pc:docMk/>
            <pc:sldMk cId="3383206174" sldId="279"/>
            <ac:picMk id="6" creationId="{FD276666-7439-08C2-0C17-A7818C5B83A6}"/>
          </ac:picMkLst>
        </pc:picChg>
        <pc:picChg chg="add mod">
          <ac:chgData name="Letícia Rodrigues" userId="2f81a011ae294c81" providerId="LiveId" clId="{E31AD952-72EF-4DAD-9499-1D80E249B120}" dt="2023-03-02T14:45:37.471" v="3327" actId="1076"/>
          <ac:picMkLst>
            <pc:docMk/>
            <pc:sldMk cId="3383206174" sldId="279"/>
            <ac:picMk id="8" creationId="{E5417C12-E44B-F895-8158-A9A1E5960086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4:48:57.320" v="3347" actId="14100"/>
        <pc:sldMkLst>
          <pc:docMk/>
          <pc:sldMk cId="3263399663" sldId="280"/>
        </pc:sldMkLst>
        <pc:spChg chg="mod">
          <ac:chgData name="Letícia Rodrigues" userId="2f81a011ae294c81" providerId="LiveId" clId="{E31AD952-72EF-4DAD-9499-1D80E249B120}" dt="2023-03-02T14:45:57.986" v="3332" actId="20577"/>
          <ac:spMkLst>
            <pc:docMk/>
            <pc:sldMk cId="3263399663" sldId="280"/>
            <ac:spMk id="209" creationId="{00000000-0000-0000-0000-000000000000}"/>
          </ac:spMkLst>
        </pc:spChg>
        <pc:picChg chg="add del mod">
          <ac:chgData name="Letícia Rodrigues" userId="2f81a011ae294c81" providerId="LiveId" clId="{E31AD952-72EF-4DAD-9499-1D80E249B120}" dt="2023-03-02T14:48:47.733" v="3340" actId="478"/>
          <ac:picMkLst>
            <pc:docMk/>
            <pc:sldMk cId="3263399663" sldId="280"/>
            <ac:picMk id="3" creationId="{CBFBA1E3-CB40-CC7D-927F-156C9231504D}"/>
          </ac:picMkLst>
        </pc:picChg>
        <pc:picChg chg="del">
          <ac:chgData name="Letícia Rodrigues" userId="2f81a011ae294c81" providerId="LiveId" clId="{E31AD952-72EF-4DAD-9499-1D80E249B120}" dt="2023-03-02T14:48:28.512" v="3333" actId="478"/>
          <ac:picMkLst>
            <pc:docMk/>
            <pc:sldMk cId="3263399663" sldId="280"/>
            <ac:picMk id="4" creationId="{DA48A33F-980E-16CB-8DCA-A236F7981010}"/>
          </ac:picMkLst>
        </pc:picChg>
        <pc:picChg chg="add mod">
          <ac:chgData name="Letícia Rodrigues" userId="2f81a011ae294c81" providerId="LiveId" clId="{E31AD952-72EF-4DAD-9499-1D80E249B120}" dt="2023-03-02T14:48:57.320" v="3347" actId="14100"/>
          <ac:picMkLst>
            <pc:docMk/>
            <pc:sldMk cId="3263399663" sldId="280"/>
            <ac:picMk id="6" creationId="{DC103ADD-CD49-7FE9-3B26-73C55E9824A5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5:13:11.084" v="3992" actId="1076"/>
        <pc:sldMkLst>
          <pc:docMk/>
          <pc:sldMk cId="664026767" sldId="281"/>
        </pc:sldMkLst>
        <pc:spChg chg="mod">
          <ac:chgData name="Letícia Rodrigues" userId="2f81a011ae294c81" providerId="LiveId" clId="{E31AD952-72EF-4DAD-9499-1D80E249B120}" dt="2023-03-02T15:03:12.637" v="3981" actId="20577"/>
          <ac:spMkLst>
            <pc:docMk/>
            <pc:sldMk cId="664026767" sldId="281"/>
            <ac:spMk id="5" creationId="{DBFD9878-E0FF-1CB3-A62B-7E547D44F597}"/>
          </ac:spMkLst>
        </pc:spChg>
        <pc:spChg chg="mod">
          <ac:chgData name="Letícia Rodrigues" userId="2f81a011ae294c81" providerId="LiveId" clId="{E31AD952-72EF-4DAD-9499-1D80E249B120}" dt="2023-03-02T14:49:05.999" v="3348" actId="20577"/>
          <ac:spMkLst>
            <pc:docMk/>
            <pc:sldMk cId="664026767" sldId="281"/>
            <ac:spMk id="209" creationId="{00000000-0000-0000-0000-000000000000}"/>
          </ac:spMkLst>
        </pc:spChg>
        <pc:graphicFrameChg chg="add mod modGraphic">
          <ac:chgData name="Letícia Rodrigues" userId="2f81a011ae294c81" providerId="LiveId" clId="{E31AD952-72EF-4DAD-9499-1D80E249B120}" dt="2023-03-02T15:03:20.912" v="3987" actId="1076"/>
          <ac:graphicFrameMkLst>
            <pc:docMk/>
            <pc:sldMk cId="664026767" sldId="281"/>
            <ac:graphicFrameMk id="2" creationId="{94D842C7-8537-13DB-7F57-3266654CDA85}"/>
          </ac:graphicFrameMkLst>
        </pc:graphicFrameChg>
        <pc:graphicFrameChg chg="del mod">
          <ac:chgData name="Letícia Rodrigues" userId="2f81a011ae294c81" providerId="LiveId" clId="{E31AD952-72EF-4DAD-9499-1D80E249B120}" dt="2023-03-02T15:02:58.883" v="3979" actId="478"/>
          <ac:graphicFrameMkLst>
            <pc:docMk/>
            <pc:sldMk cId="664026767" sldId="281"/>
            <ac:graphicFrameMk id="6" creationId="{F4B655C4-EC3F-E7A6-356E-E0C30C8EEB6F}"/>
          </ac:graphicFrameMkLst>
        </pc:graphicFrameChg>
        <pc:picChg chg="del">
          <ac:chgData name="Letícia Rodrigues" userId="2f81a011ae294c81" providerId="LiveId" clId="{E31AD952-72EF-4DAD-9499-1D80E249B120}" dt="2023-03-02T14:57:03.384" v="3868" actId="478"/>
          <ac:picMkLst>
            <pc:docMk/>
            <pc:sldMk cId="664026767" sldId="281"/>
            <ac:picMk id="3" creationId="{9224934E-7B33-DB99-12BB-0E0DC5004049}"/>
          </ac:picMkLst>
        </pc:picChg>
        <pc:picChg chg="add mod">
          <ac:chgData name="Letícia Rodrigues" userId="2f81a011ae294c81" providerId="LiveId" clId="{E31AD952-72EF-4DAD-9499-1D80E249B120}" dt="2023-03-02T15:13:11.084" v="3992" actId="1076"/>
          <ac:picMkLst>
            <pc:docMk/>
            <pc:sldMk cId="664026767" sldId="281"/>
            <ac:picMk id="7" creationId="{B52DEF2E-2B61-9798-B081-CDC9A7E10C4A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4:55:09.514" v="3859" actId="1076"/>
        <pc:sldMkLst>
          <pc:docMk/>
          <pc:sldMk cId="1941283721" sldId="282"/>
        </pc:sldMkLst>
        <pc:spChg chg="mod">
          <ac:chgData name="Letícia Rodrigues" userId="2f81a011ae294c81" providerId="LiveId" clId="{E31AD952-72EF-4DAD-9499-1D80E249B120}" dt="2023-03-02T14:55:02.164" v="3858" actId="1076"/>
          <ac:spMkLst>
            <pc:docMk/>
            <pc:sldMk cId="1941283721" sldId="282"/>
            <ac:spMk id="5" creationId="{4B540735-1890-7227-60D5-70D3AFC98D39}"/>
          </ac:spMkLst>
        </pc:spChg>
        <pc:spChg chg="add mod">
          <ac:chgData name="Letícia Rodrigues" userId="2f81a011ae294c81" providerId="LiveId" clId="{E31AD952-72EF-4DAD-9499-1D80E249B120}" dt="2023-03-02T14:55:00.269" v="3857" actId="1076"/>
          <ac:spMkLst>
            <pc:docMk/>
            <pc:sldMk cId="1941283721" sldId="282"/>
            <ac:spMk id="6" creationId="{D01F382C-4D29-CB3C-06CD-0C036376BD7B}"/>
          </ac:spMkLst>
        </pc:spChg>
        <pc:spChg chg="mod">
          <ac:chgData name="Letícia Rodrigues" userId="2f81a011ae294c81" providerId="LiveId" clId="{E31AD952-72EF-4DAD-9499-1D80E249B120}" dt="2023-03-02T14:49:20.003" v="3349" actId="20577"/>
          <ac:spMkLst>
            <pc:docMk/>
            <pc:sldMk cId="1941283721" sldId="282"/>
            <ac:spMk id="209" creationId="{00000000-0000-0000-0000-000000000000}"/>
          </ac:spMkLst>
        </pc:spChg>
        <pc:picChg chg="add mod">
          <ac:chgData name="Letícia Rodrigues" userId="2f81a011ae294c81" providerId="LiveId" clId="{E31AD952-72EF-4DAD-9499-1D80E249B120}" dt="2023-03-02T14:55:09.514" v="3859" actId="1076"/>
          <ac:picMkLst>
            <pc:docMk/>
            <pc:sldMk cId="1941283721" sldId="282"/>
            <ac:picMk id="3" creationId="{CB211C03-C19F-DDBF-2782-0DED329EB67E}"/>
          </ac:picMkLst>
        </pc:picChg>
        <pc:picChg chg="del">
          <ac:chgData name="Letícia Rodrigues" userId="2f81a011ae294c81" providerId="LiveId" clId="{E31AD952-72EF-4DAD-9499-1D80E249B120}" dt="2023-03-02T14:49:22.351" v="3350" actId="478"/>
          <ac:picMkLst>
            <pc:docMk/>
            <pc:sldMk cId="1941283721" sldId="282"/>
            <ac:picMk id="4" creationId="{688E0CE3-DACA-90D8-848B-07DA303854C4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4:55:25.337" v="3867" actId="962"/>
        <pc:sldMkLst>
          <pc:docMk/>
          <pc:sldMk cId="1226020473" sldId="283"/>
        </pc:sldMkLst>
        <pc:spChg chg="mod">
          <ac:chgData name="Letícia Rodrigues" userId="2f81a011ae294c81" providerId="LiveId" clId="{E31AD952-72EF-4DAD-9499-1D80E249B120}" dt="2023-03-02T14:55:14.343" v="3860" actId="20577"/>
          <ac:spMkLst>
            <pc:docMk/>
            <pc:sldMk cId="1226020473" sldId="283"/>
            <ac:spMk id="209" creationId="{00000000-0000-0000-0000-000000000000}"/>
          </ac:spMkLst>
        </pc:spChg>
        <pc:picChg chg="add mod">
          <ac:chgData name="Letícia Rodrigues" userId="2f81a011ae294c81" providerId="LiveId" clId="{E31AD952-72EF-4DAD-9499-1D80E249B120}" dt="2023-03-02T14:55:25.337" v="3867" actId="962"/>
          <ac:picMkLst>
            <pc:docMk/>
            <pc:sldMk cId="1226020473" sldId="283"/>
            <ac:picMk id="3" creationId="{3AF6C8BA-656D-8E60-C5ED-F82856628603}"/>
          </ac:picMkLst>
        </pc:picChg>
        <pc:picChg chg="del">
          <ac:chgData name="Letícia Rodrigues" userId="2f81a011ae294c81" providerId="LiveId" clId="{E31AD952-72EF-4DAD-9499-1D80E249B120}" dt="2023-03-02T14:55:17.191" v="3861" actId="478"/>
          <ac:picMkLst>
            <pc:docMk/>
            <pc:sldMk cId="1226020473" sldId="283"/>
            <ac:picMk id="6" creationId="{949381DD-2E21-3539-8ECE-D57F1539DCE0}"/>
          </ac:picMkLst>
        </pc:picChg>
      </pc:sldChg>
      <pc:sldChg chg="addSp delSp modSp add mod">
        <pc:chgData name="Letícia Rodrigues" userId="2f81a011ae294c81" providerId="LiveId" clId="{E31AD952-72EF-4DAD-9499-1D80E249B120}" dt="2023-03-02T17:09:25.345" v="4000" actId="1076"/>
        <pc:sldMkLst>
          <pc:docMk/>
          <pc:sldMk cId="2383455986" sldId="284"/>
        </pc:sldMkLst>
        <pc:spChg chg="mod">
          <ac:chgData name="Letícia Rodrigues" userId="2f81a011ae294c81" providerId="LiveId" clId="{E31AD952-72EF-4DAD-9499-1D80E249B120}" dt="2023-03-02T17:08:33.112" v="3994" actId="20577"/>
          <ac:spMkLst>
            <pc:docMk/>
            <pc:sldMk cId="2383455986" sldId="284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7:09:14.820" v="3995" actId="478"/>
          <ac:picMkLst>
            <pc:docMk/>
            <pc:sldMk cId="2383455986" sldId="284"/>
            <ac:picMk id="3" creationId="{B6BF2B06-B895-34CA-C71A-BD9C3AAAA479}"/>
          </ac:picMkLst>
        </pc:picChg>
        <pc:picChg chg="add mod">
          <ac:chgData name="Letícia Rodrigues" userId="2f81a011ae294c81" providerId="LiveId" clId="{E31AD952-72EF-4DAD-9499-1D80E249B120}" dt="2023-03-02T17:09:25.345" v="4000" actId="1076"/>
          <ac:picMkLst>
            <pc:docMk/>
            <pc:sldMk cId="2383455986" sldId="284"/>
            <ac:picMk id="4" creationId="{7997CE7E-1BCA-0F41-119C-62B8761A65E6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7:12:09.960" v="4019" actId="1076"/>
        <pc:sldMkLst>
          <pc:docMk/>
          <pc:sldMk cId="1162638572" sldId="285"/>
        </pc:sldMkLst>
        <pc:spChg chg="mod">
          <ac:chgData name="Letícia Rodrigues" userId="2f81a011ae294c81" providerId="LiveId" clId="{E31AD952-72EF-4DAD-9499-1D80E249B120}" dt="2023-03-02T17:11:45.887" v="4016" actId="20577"/>
          <ac:spMkLst>
            <pc:docMk/>
            <pc:sldMk cId="1162638572" sldId="285"/>
            <ac:spMk id="5" creationId="{4B540735-1890-7227-60D5-70D3AFC98D39}"/>
          </ac:spMkLst>
        </pc:spChg>
        <pc:spChg chg="mod">
          <ac:chgData name="Letícia Rodrigues" userId="2f81a011ae294c81" providerId="LiveId" clId="{E31AD952-72EF-4DAD-9499-1D80E249B120}" dt="2023-03-02T17:09:52.663" v="4001" actId="20577"/>
          <ac:spMkLst>
            <pc:docMk/>
            <pc:sldMk cId="1162638572" sldId="285"/>
            <ac:spMk id="209" creationId="{00000000-0000-0000-0000-000000000000}"/>
          </ac:spMkLst>
        </pc:spChg>
        <pc:picChg chg="add mod">
          <ac:chgData name="Letícia Rodrigues" userId="2f81a011ae294c81" providerId="LiveId" clId="{E31AD952-72EF-4DAD-9499-1D80E249B120}" dt="2023-03-02T17:11:06.481" v="4006" actId="14100"/>
          <ac:picMkLst>
            <pc:docMk/>
            <pc:sldMk cId="1162638572" sldId="285"/>
            <ac:picMk id="3" creationId="{3F0B4039-B22E-3E92-1E82-C29FBD7248E7}"/>
          </ac:picMkLst>
        </pc:picChg>
        <pc:picChg chg="del mod">
          <ac:chgData name="Letícia Rodrigues" userId="2f81a011ae294c81" providerId="LiveId" clId="{E31AD952-72EF-4DAD-9499-1D80E249B120}" dt="2023-03-02T17:11:01.255" v="4003" actId="478"/>
          <ac:picMkLst>
            <pc:docMk/>
            <pc:sldMk cId="1162638572" sldId="285"/>
            <ac:picMk id="4" creationId="{C7EA242E-063B-73DD-D0AF-C0569F6CB8DB}"/>
          </ac:picMkLst>
        </pc:picChg>
        <pc:picChg chg="add mod">
          <ac:chgData name="Letícia Rodrigues" userId="2f81a011ae294c81" providerId="LiveId" clId="{E31AD952-72EF-4DAD-9499-1D80E249B120}" dt="2023-03-02T17:12:09.960" v="4019" actId="1076"/>
          <ac:picMkLst>
            <pc:docMk/>
            <pc:sldMk cId="1162638572" sldId="285"/>
            <ac:picMk id="7" creationId="{97564E12-9818-9C05-225F-C65ADC672D39}"/>
          </ac:picMkLst>
        </pc:picChg>
        <pc:picChg chg="del">
          <ac:chgData name="Letícia Rodrigues" userId="2f81a011ae294c81" providerId="LiveId" clId="{E31AD952-72EF-4DAD-9499-1D80E249B120}" dt="2023-03-02T17:12:06.279" v="4017" actId="478"/>
          <ac:picMkLst>
            <pc:docMk/>
            <pc:sldMk cId="1162638572" sldId="285"/>
            <ac:picMk id="8" creationId="{E5417C12-E44B-F895-8158-A9A1E5960086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7:19:32.589" v="4027" actId="20577"/>
        <pc:sldMkLst>
          <pc:docMk/>
          <pc:sldMk cId="3891544451" sldId="286"/>
        </pc:sldMkLst>
        <pc:spChg chg="mod">
          <ac:chgData name="Letícia Rodrigues" userId="2f81a011ae294c81" providerId="LiveId" clId="{E31AD952-72EF-4DAD-9499-1D80E249B120}" dt="2023-03-02T17:19:32.589" v="4027" actId="20577"/>
          <ac:spMkLst>
            <pc:docMk/>
            <pc:sldMk cId="3891544451" sldId="286"/>
            <ac:spMk id="209" creationId="{00000000-0000-0000-0000-000000000000}"/>
          </ac:spMkLst>
        </pc:spChg>
        <pc:picChg chg="add mod">
          <ac:chgData name="Letícia Rodrigues" userId="2f81a011ae294c81" providerId="LiveId" clId="{E31AD952-72EF-4DAD-9499-1D80E249B120}" dt="2023-03-02T17:18:33.846" v="4026" actId="14100"/>
          <ac:picMkLst>
            <pc:docMk/>
            <pc:sldMk cId="3891544451" sldId="286"/>
            <ac:picMk id="3" creationId="{0DE1685B-7936-C67A-9D13-74A8AB622D29}"/>
          </ac:picMkLst>
        </pc:picChg>
        <pc:picChg chg="del">
          <ac:chgData name="Letícia Rodrigues" userId="2f81a011ae294c81" providerId="LiveId" clId="{E31AD952-72EF-4DAD-9499-1D80E249B120}" dt="2023-03-02T17:18:19.831" v="4020" actId="478"/>
          <ac:picMkLst>
            <pc:docMk/>
            <pc:sldMk cId="3891544451" sldId="286"/>
            <ac:picMk id="6" creationId="{DC103ADD-CD49-7FE9-3B26-73C55E9824A5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7:31:56.639" v="4145" actId="1076"/>
        <pc:sldMkLst>
          <pc:docMk/>
          <pc:sldMk cId="1143314082" sldId="287"/>
        </pc:sldMkLst>
        <pc:spChg chg="mod">
          <ac:chgData name="Letícia Rodrigues" userId="2f81a011ae294c81" providerId="LiveId" clId="{E31AD952-72EF-4DAD-9499-1D80E249B120}" dt="2023-03-02T17:31:51.811" v="4143" actId="1076"/>
          <ac:spMkLst>
            <pc:docMk/>
            <pc:sldMk cId="1143314082" sldId="287"/>
            <ac:spMk id="5" creationId="{DBFD9878-E0FF-1CB3-A62B-7E547D44F597}"/>
          </ac:spMkLst>
        </pc:spChg>
        <pc:spChg chg="mod">
          <ac:chgData name="Letícia Rodrigues" userId="2f81a011ae294c81" providerId="LiveId" clId="{E31AD952-72EF-4DAD-9499-1D80E249B120}" dt="2023-03-02T17:19:37.951" v="4028" actId="20577"/>
          <ac:spMkLst>
            <pc:docMk/>
            <pc:sldMk cId="1143314082" sldId="287"/>
            <ac:spMk id="209" creationId="{00000000-0000-0000-0000-000000000000}"/>
          </ac:spMkLst>
        </pc:spChg>
        <pc:graphicFrameChg chg="del mod ord modGraphic">
          <ac:chgData name="Letícia Rodrigues" userId="2f81a011ae294c81" providerId="LiveId" clId="{E31AD952-72EF-4DAD-9499-1D80E249B120}" dt="2023-03-02T17:31:43.446" v="4141" actId="478"/>
          <ac:graphicFrameMkLst>
            <pc:docMk/>
            <pc:sldMk cId="1143314082" sldId="287"/>
            <ac:graphicFrameMk id="2" creationId="{94D842C7-8537-13DB-7F57-3266654CDA85}"/>
          </ac:graphicFrameMkLst>
        </pc:graphicFrameChg>
        <pc:graphicFrameChg chg="add mod modGraphic">
          <ac:chgData name="Letícia Rodrigues" userId="2f81a011ae294c81" providerId="LiveId" clId="{E31AD952-72EF-4DAD-9499-1D80E249B120}" dt="2023-03-02T17:31:56.639" v="4145" actId="1076"/>
          <ac:graphicFrameMkLst>
            <pc:docMk/>
            <pc:sldMk cId="1143314082" sldId="287"/>
            <ac:graphicFrameMk id="6" creationId="{D108A313-D594-7668-29CF-62B17223BBD5}"/>
          </ac:graphicFrameMkLst>
        </pc:graphicFrameChg>
        <pc:picChg chg="add mod">
          <ac:chgData name="Letícia Rodrigues" userId="2f81a011ae294c81" providerId="LiveId" clId="{E31AD952-72EF-4DAD-9499-1D80E249B120}" dt="2023-03-02T17:31:47.375" v="4142" actId="14100"/>
          <ac:picMkLst>
            <pc:docMk/>
            <pc:sldMk cId="1143314082" sldId="287"/>
            <ac:picMk id="4" creationId="{46B435CE-9024-89D2-5A60-26A1730D103F}"/>
          </ac:picMkLst>
        </pc:picChg>
        <pc:picChg chg="del">
          <ac:chgData name="Letícia Rodrigues" userId="2f81a011ae294c81" providerId="LiveId" clId="{E31AD952-72EF-4DAD-9499-1D80E249B120}" dt="2023-03-02T17:24:11.485" v="4029" actId="478"/>
          <ac:picMkLst>
            <pc:docMk/>
            <pc:sldMk cId="1143314082" sldId="287"/>
            <ac:picMk id="7" creationId="{B52DEF2E-2B61-9798-B081-CDC9A7E10C4A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7:34:25.671" v="4160" actId="14100"/>
        <pc:sldMkLst>
          <pc:docMk/>
          <pc:sldMk cId="1368267185" sldId="288"/>
        </pc:sldMkLst>
        <pc:spChg chg="mod">
          <ac:chgData name="Letícia Rodrigues" userId="2f81a011ae294c81" providerId="LiveId" clId="{E31AD952-72EF-4DAD-9499-1D80E249B120}" dt="2023-03-02T17:34:25.671" v="4160" actId="14100"/>
          <ac:spMkLst>
            <pc:docMk/>
            <pc:sldMk cId="1368267185" sldId="288"/>
            <ac:spMk id="5" creationId="{4B540735-1890-7227-60D5-70D3AFC98D39}"/>
          </ac:spMkLst>
        </pc:spChg>
        <pc:spChg chg="del">
          <ac:chgData name="Letícia Rodrigues" userId="2f81a011ae294c81" providerId="LiveId" clId="{E31AD952-72EF-4DAD-9499-1D80E249B120}" dt="2023-03-02T17:33:30.797" v="4153" actId="478"/>
          <ac:spMkLst>
            <pc:docMk/>
            <pc:sldMk cId="1368267185" sldId="288"/>
            <ac:spMk id="6" creationId="{D01F382C-4D29-CB3C-06CD-0C036376BD7B}"/>
          </ac:spMkLst>
        </pc:spChg>
        <pc:spChg chg="mod">
          <ac:chgData name="Letícia Rodrigues" userId="2f81a011ae294c81" providerId="LiveId" clId="{E31AD952-72EF-4DAD-9499-1D80E249B120}" dt="2023-03-02T17:32:11.728" v="4146" actId="20577"/>
          <ac:spMkLst>
            <pc:docMk/>
            <pc:sldMk cId="1368267185" sldId="288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7:33:02.902" v="4147" actId="478"/>
          <ac:picMkLst>
            <pc:docMk/>
            <pc:sldMk cId="1368267185" sldId="288"/>
            <ac:picMk id="3" creationId="{CB211C03-C19F-DDBF-2782-0DED329EB67E}"/>
          </ac:picMkLst>
        </pc:picChg>
        <pc:picChg chg="add del mod">
          <ac:chgData name="Letícia Rodrigues" userId="2f81a011ae294c81" providerId="LiveId" clId="{E31AD952-72EF-4DAD-9499-1D80E249B120}" dt="2023-03-02T17:33:06.996" v="4150" actId="478"/>
          <ac:picMkLst>
            <pc:docMk/>
            <pc:sldMk cId="1368267185" sldId="288"/>
            <ac:picMk id="4" creationId="{83655E73-FA23-8421-7235-E3C0D7F6A507}"/>
          </ac:picMkLst>
        </pc:picChg>
        <pc:picChg chg="add mod">
          <ac:chgData name="Letícia Rodrigues" userId="2f81a011ae294c81" providerId="LiveId" clId="{E31AD952-72EF-4DAD-9499-1D80E249B120}" dt="2023-03-02T17:33:34.876" v="4154" actId="14100"/>
          <ac:picMkLst>
            <pc:docMk/>
            <pc:sldMk cId="1368267185" sldId="288"/>
            <ac:picMk id="8" creationId="{51B0546B-96FF-3FFE-123E-667946A3A0EF}"/>
          </ac:picMkLst>
        </pc:picChg>
      </pc:sldChg>
      <pc:sldChg chg="addSp delSp modSp add mod replId">
        <pc:chgData name="Letícia Rodrigues" userId="2f81a011ae294c81" providerId="LiveId" clId="{E31AD952-72EF-4DAD-9499-1D80E249B120}" dt="2023-03-02T17:36:35.694" v="4170" actId="1076"/>
        <pc:sldMkLst>
          <pc:docMk/>
          <pc:sldMk cId="3014968803" sldId="289"/>
        </pc:sldMkLst>
        <pc:spChg chg="mod">
          <ac:chgData name="Letícia Rodrigues" userId="2f81a011ae294c81" providerId="LiveId" clId="{E31AD952-72EF-4DAD-9499-1D80E249B120}" dt="2023-03-02T17:36:35.694" v="4170" actId="1076"/>
          <ac:spMkLst>
            <pc:docMk/>
            <pc:sldMk cId="3014968803" sldId="289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7:35:15.308" v="4162" actId="478"/>
          <ac:picMkLst>
            <pc:docMk/>
            <pc:sldMk cId="3014968803" sldId="289"/>
            <ac:picMk id="3" creationId="{3AF6C8BA-656D-8E60-C5ED-F82856628603}"/>
          </ac:picMkLst>
        </pc:picChg>
        <pc:picChg chg="add mod">
          <ac:chgData name="Letícia Rodrigues" userId="2f81a011ae294c81" providerId="LiveId" clId="{E31AD952-72EF-4DAD-9499-1D80E249B120}" dt="2023-03-02T17:35:51.882" v="4169" actId="1076"/>
          <ac:picMkLst>
            <pc:docMk/>
            <pc:sldMk cId="3014968803" sldId="289"/>
            <ac:picMk id="4" creationId="{583C8A36-73D8-B208-A629-BB27F047B69C}"/>
          </ac:picMkLst>
        </pc:picChg>
      </pc:sldChg>
      <pc:sldChg chg="addSp delSp modSp add mod ord">
        <pc:chgData name="Letícia Rodrigues" userId="2f81a011ae294c81" providerId="LiveId" clId="{E31AD952-72EF-4DAD-9499-1D80E249B120}" dt="2023-03-02T17:49:52.541" v="4206"/>
        <pc:sldMkLst>
          <pc:docMk/>
          <pc:sldMk cId="53853623" sldId="290"/>
        </pc:sldMkLst>
        <pc:spChg chg="add mod">
          <ac:chgData name="Letícia Rodrigues" userId="2f81a011ae294c81" providerId="LiveId" clId="{E31AD952-72EF-4DAD-9499-1D80E249B120}" dt="2023-03-02T17:49:52.541" v="4206"/>
          <ac:spMkLst>
            <pc:docMk/>
            <pc:sldMk cId="53853623" sldId="290"/>
            <ac:spMk id="7" creationId="{382D0C44-D702-F0C5-E326-E6B014989B6B}"/>
          </ac:spMkLst>
        </pc:spChg>
        <pc:spChg chg="del">
          <ac:chgData name="Letícia Rodrigues" userId="2f81a011ae294c81" providerId="LiveId" clId="{E31AD952-72EF-4DAD-9499-1D80E249B120}" dt="2023-03-02T17:46:40.681" v="4193" actId="478"/>
          <ac:spMkLst>
            <pc:docMk/>
            <pc:sldMk cId="53853623" sldId="290"/>
            <ac:spMk id="209" creationId="{00000000-0000-0000-0000-000000000000}"/>
          </ac:spMkLst>
        </pc:spChg>
        <pc:picChg chg="add del mod">
          <ac:chgData name="Letícia Rodrigues" userId="2f81a011ae294c81" providerId="LiveId" clId="{E31AD952-72EF-4DAD-9499-1D80E249B120}" dt="2023-03-02T17:49:39.955" v="4200" actId="478"/>
          <ac:picMkLst>
            <pc:docMk/>
            <pc:sldMk cId="53853623" sldId="290"/>
            <ac:picMk id="3" creationId="{A5129B32-CCBB-47DC-0A67-1778EA4457A2}"/>
          </ac:picMkLst>
        </pc:picChg>
        <pc:picChg chg="del">
          <ac:chgData name="Letícia Rodrigues" userId="2f81a011ae294c81" providerId="LiveId" clId="{E31AD952-72EF-4DAD-9499-1D80E249B120}" dt="2023-03-02T17:46:39.057" v="4192" actId="478"/>
          <ac:picMkLst>
            <pc:docMk/>
            <pc:sldMk cId="53853623" sldId="290"/>
            <ac:picMk id="4" creationId="{583C8A36-73D8-B208-A629-BB27F047B69C}"/>
          </ac:picMkLst>
        </pc:picChg>
        <pc:picChg chg="add mod">
          <ac:chgData name="Letícia Rodrigues" userId="2f81a011ae294c81" providerId="LiveId" clId="{E31AD952-72EF-4DAD-9499-1D80E249B120}" dt="2023-03-02T17:49:46.028" v="4205" actId="1076"/>
          <ac:picMkLst>
            <pc:docMk/>
            <pc:sldMk cId="53853623" sldId="290"/>
            <ac:picMk id="6" creationId="{180D7D44-6B93-6089-2E5E-9DAE7DB0FECC}"/>
          </ac:picMkLst>
        </pc:picChg>
      </pc:sldChg>
      <pc:sldChg chg="addSp modSp add mod">
        <pc:chgData name="Letícia Rodrigues" userId="2f81a011ae294c81" providerId="LiveId" clId="{E31AD952-72EF-4DAD-9499-1D80E249B120}" dt="2023-03-02T17:50:11.936" v="4213"/>
        <pc:sldMkLst>
          <pc:docMk/>
          <pc:sldMk cId="259426873" sldId="291"/>
        </pc:sldMkLst>
        <pc:spChg chg="add mod">
          <ac:chgData name="Letícia Rodrigues" userId="2f81a011ae294c81" providerId="LiveId" clId="{E31AD952-72EF-4DAD-9499-1D80E249B120}" dt="2023-03-02T17:50:11.936" v="4213"/>
          <ac:spMkLst>
            <pc:docMk/>
            <pc:sldMk cId="259426873" sldId="291"/>
            <ac:spMk id="2" creationId="{37D12F2D-9136-D728-5083-271152899E3F}"/>
          </ac:spMkLst>
        </pc:spChg>
        <pc:picChg chg="mod">
          <ac:chgData name="Letícia Rodrigues" userId="2f81a011ae294c81" providerId="LiveId" clId="{E31AD952-72EF-4DAD-9499-1D80E249B120}" dt="2023-03-02T17:50:10.147" v="4212" actId="1076"/>
          <ac:picMkLst>
            <pc:docMk/>
            <pc:sldMk cId="259426873" sldId="291"/>
            <ac:picMk id="3" creationId="{A5129B32-CCBB-47DC-0A67-1778EA4457A2}"/>
          </ac:picMkLst>
        </pc:picChg>
      </pc:sldChg>
      <pc:sldChg chg="addSp delSp modSp add mod ord">
        <pc:chgData name="Letícia Rodrigues" userId="2f81a011ae294c81" providerId="LiveId" clId="{E31AD952-72EF-4DAD-9499-1D80E249B120}" dt="2023-03-02T17:54:30.656" v="4756" actId="1076"/>
        <pc:sldMkLst>
          <pc:docMk/>
          <pc:sldMk cId="2813459259" sldId="292"/>
        </pc:sldMkLst>
        <pc:spChg chg="add mod">
          <ac:chgData name="Letícia Rodrigues" userId="2f81a011ae294c81" providerId="LiveId" clId="{E31AD952-72EF-4DAD-9499-1D80E249B120}" dt="2023-03-02T17:54:30.656" v="4756" actId="1076"/>
          <ac:spMkLst>
            <pc:docMk/>
            <pc:sldMk cId="2813459259" sldId="292"/>
            <ac:spMk id="8" creationId="{8580A063-0013-6560-3B09-59C11D9E1A7E}"/>
          </ac:spMkLst>
        </pc:spChg>
        <pc:spChg chg="mod">
          <ac:chgData name="Letícia Rodrigues" userId="2f81a011ae294c81" providerId="LiveId" clId="{E31AD952-72EF-4DAD-9499-1D80E249B120}" dt="2023-03-02T17:54:27.769" v="4755" actId="1076"/>
          <ac:spMkLst>
            <pc:docMk/>
            <pc:sldMk cId="2813459259" sldId="292"/>
            <ac:spMk id="209" creationId="{00000000-0000-0000-0000-000000000000}"/>
          </ac:spMkLst>
        </pc:spChg>
        <pc:graphicFrameChg chg="del">
          <ac:chgData name="Letícia Rodrigues" userId="2f81a011ae294c81" providerId="LiveId" clId="{E31AD952-72EF-4DAD-9499-1D80E249B120}" dt="2023-03-02T17:50:25.182" v="4218" actId="478"/>
          <ac:graphicFrameMkLst>
            <pc:docMk/>
            <pc:sldMk cId="2813459259" sldId="292"/>
            <ac:graphicFrameMk id="2" creationId="{4510987B-3064-C661-6F2E-DBE1873FE2D0}"/>
          </ac:graphicFrameMkLst>
        </pc:graphicFrameChg>
        <pc:graphicFrameChg chg="del">
          <ac:chgData name="Letícia Rodrigues" userId="2f81a011ae294c81" providerId="LiveId" clId="{E31AD952-72EF-4DAD-9499-1D80E249B120}" dt="2023-03-02T17:50:22.231" v="4217" actId="478"/>
          <ac:graphicFrameMkLst>
            <pc:docMk/>
            <pc:sldMk cId="2813459259" sldId="292"/>
            <ac:graphicFrameMk id="3" creationId="{B1E0FE82-58DC-14EC-31C5-C9A321644C71}"/>
          </ac:graphicFrameMkLst>
        </pc:graphicFrameChg>
        <pc:graphicFrameChg chg="add del mod">
          <ac:chgData name="Letícia Rodrigues" userId="2f81a011ae294c81" providerId="LiveId" clId="{E31AD952-72EF-4DAD-9499-1D80E249B120}" dt="2023-03-02T17:50:41.790" v="4220" actId="478"/>
          <ac:graphicFrameMkLst>
            <pc:docMk/>
            <pc:sldMk cId="2813459259" sldId="292"/>
            <ac:graphicFrameMk id="5" creationId="{36CA356B-D15D-4D82-BFD5-C0F68F827A54}"/>
          </ac:graphicFrameMkLst>
        </pc:graphicFrameChg>
        <pc:picChg chg="add mod modCrop">
          <ac:chgData name="Letícia Rodrigues" userId="2f81a011ae294c81" providerId="LiveId" clId="{E31AD952-72EF-4DAD-9499-1D80E249B120}" dt="2023-03-02T17:51:06.860" v="4226" actId="1076"/>
          <ac:picMkLst>
            <pc:docMk/>
            <pc:sldMk cId="2813459259" sldId="292"/>
            <ac:picMk id="7" creationId="{DE61C134-1CDC-CF9B-CEF4-0035F29CF86D}"/>
          </ac:picMkLst>
        </pc:picChg>
      </pc:sldChg>
      <pc:sldChg chg="addSp delSp modSp add mod ord">
        <pc:chgData name="Letícia Rodrigues" userId="2f81a011ae294c81" providerId="LiveId" clId="{E31AD952-72EF-4DAD-9499-1D80E249B120}" dt="2023-03-02T18:05:04.203" v="5917" actId="20577"/>
        <pc:sldMkLst>
          <pc:docMk/>
          <pc:sldMk cId="774459199" sldId="293"/>
        </pc:sldMkLst>
        <pc:spChg chg="mod">
          <ac:chgData name="Letícia Rodrigues" userId="2f81a011ae294c81" providerId="LiveId" clId="{E31AD952-72EF-4DAD-9499-1D80E249B120}" dt="2023-03-02T18:02:52.875" v="5518" actId="14100"/>
          <ac:spMkLst>
            <pc:docMk/>
            <pc:sldMk cId="774459199" sldId="293"/>
            <ac:spMk id="4" creationId="{3971778B-A1FA-2090-1A10-A33AAB93A357}"/>
          </ac:spMkLst>
        </pc:spChg>
        <pc:spChg chg="del">
          <ac:chgData name="Letícia Rodrigues" userId="2f81a011ae294c81" providerId="LiveId" clId="{E31AD952-72EF-4DAD-9499-1D80E249B120}" dt="2023-03-02T17:59:54.008" v="5487" actId="478"/>
          <ac:spMkLst>
            <pc:docMk/>
            <pc:sldMk cId="774459199" sldId="293"/>
            <ac:spMk id="8" creationId="{8580A063-0013-6560-3B09-59C11D9E1A7E}"/>
          </ac:spMkLst>
        </pc:spChg>
        <pc:spChg chg="mod">
          <ac:chgData name="Letícia Rodrigues" userId="2f81a011ae294c81" providerId="LiveId" clId="{E31AD952-72EF-4DAD-9499-1D80E249B120}" dt="2023-03-02T18:05:04.203" v="5917" actId="20577"/>
          <ac:spMkLst>
            <pc:docMk/>
            <pc:sldMk cId="774459199" sldId="293"/>
            <ac:spMk id="209" creationId="{00000000-0000-0000-0000-000000000000}"/>
          </ac:spMkLst>
        </pc:spChg>
        <pc:picChg chg="add mod">
          <ac:chgData name="Letícia Rodrigues" userId="2f81a011ae294c81" providerId="LiveId" clId="{E31AD952-72EF-4DAD-9499-1D80E249B120}" dt="2023-03-02T18:02:27.068" v="5503" actId="1076"/>
          <ac:picMkLst>
            <pc:docMk/>
            <pc:sldMk cId="774459199" sldId="293"/>
            <ac:picMk id="3" creationId="{304C3237-E312-1651-3516-3196814C15F3}"/>
          </ac:picMkLst>
        </pc:picChg>
        <pc:picChg chg="add mod">
          <ac:chgData name="Letícia Rodrigues" userId="2f81a011ae294c81" providerId="LiveId" clId="{E31AD952-72EF-4DAD-9499-1D80E249B120}" dt="2023-03-02T18:02:27.068" v="5503" actId="1076"/>
          <ac:picMkLst>
            <pc:docMk/>
            <pc:sldMk cId="774459199" sldId="293"/>
            <ac:picMk id="6" creationId="{D06BC7DD-3684-07A7-6454-521643395D3B}"/>
          </ac:picMkLst>
        </pc:picChg>
        <pc:picChg chg="del">
          <ac:chgData name="Letícia Rodrigues" userId="2f81a011ae294c81" providerId="LiveId" clId="{E31AD952-72EF-4DAD-9499-1D80E249B120}" dt="2023-03-02T17:54:56.003" v="4761" actId="478"/>
          <ac:picMkLst>
            <pc:docMk/>
            <pc:sldMk cId="774459199" sldId="293"/>
            <ac:picMk id="7" creationId="{DE61C134-1CDC-CF9B-CEF4-0035F29CF86D}"/>
          </ac:picMkLst>
        </pc:picChg>
      </pc:sldChg>
      <pc:sldChg chg="add del">
        <pc:chgData name="Letícia Rodrigues" userId="2f81a011ae294c81" providerId="LiveId" clId="{E31AD952-72EF-4DAD-9499-1D80E249B120}" dt="2023-03-02T18:02:55.405" v="5519" actId="2696"/>
        <pc:sldMkLst>
          <pc:docMk/>
          <pc:sldMk cId="3939511608" sldId="294"/>
        </pc:sldMkLst>
      </pc:sldChg>
      <pc:sldChg chg="addSp delSp modSp add mod ord">
        <pc:chgData name="Letícia Rodrigues" userId="2f81a011ae294c81" providerId="LiveId" clId="{E31AD952-72EF-4DAD-9499-1D80E249B120}" dt="2023-03-02T18:12:49.222" v="6324" actId="13926"/>
        <pc:sldMkLst>
          <pc:docMk/>
          <pc:sldMk cId="4247745019" sldId="294"/>
        </pc:sldMkLst>
        <pc:spChg chg="add del">
          <ac:chgData name="Letícia Rodrigues" userId="2f81a011ae294c81" providerId="LiveId" clId="{E31AD952-72EF-4DAD-9499-1D80E249B120}" dt="2023-03-02T18:11:19.634" v="6258" actId="478"/>
          <ac:spMkLst>
            <pc:docMk/>
            <pc:sldMk cId="4247745019" sldId="294"/>
            <ac:spMk id="11" creationId="{93F12096-9858-9567-2358-02D2AA1D01A1}"/>
          </ac:spMkLst>
        </pc:spChg>
        <pc:spChg chg="add del">
          <ac:chgData name="Letícia Rodrigues" userId="2f81a011ae294c81" providerId="LiveId" clId="{E31AD952-72EF-4DAD-9499-1D80E249B120}" dt="2023-03-02T18:11:27.863" v="6260" actId="478"/>
          <ac:spMkLst>
            <pc:docMk/>
            <pc:sldMk cId="4247745019" sldId="294"/>
            <ac:spMk id="12" creationId="{2EB0214E-D8F4-6ECE-892E-486AD7A4143E}"/>
          </ac:spMkLst>
        </pc:spChg>
        <pc:spChg chg="add mod">
          <ac:chgData name="Letícia Rodrigues" userId="2f81a011ae294c81" providerId="LiveId" clId="{E31AD952-72EF-4DAD-9499-1D80E249B120}" dt="2023-03-02T18:11:58.583" v="6269" actId="208"/>
          <ac:spMkLst>
            <pc:docMk/>
            <pc:sldMk cId="4247745019" sldId="294"/>
            <ac:spMk id="13" creationId="{B60072BE-C74A-B9C5-097F-BF04843B0799}"/>
          </ac:spMkLst>
        </pc:spChg>
        <pc:spChg chg="mod">
          <ac:chgData name="Letícia Rodrigues" userId="2f81a011ae294c81" providerId="LiveId" clId="{E31AD952-72EF-4DAD-9499-1D80E249B120}" dt="2023-03-02T18:12:49.222" v="6324" actId="13926"/>
          <ac:spMkLst>
            <pc:docMk/>
            <pc:sldMk cId="4247745019" sldId="294"/>
            <ac:spMk id="209" creationId="{00000000-0000-0000-0000-000000000000}"/>
          </ac:spMkLst>
        </pc:spChg>
        <pc:picChg chg="del">
          <ac:chgData name="Letícia Rodrigues" userId="2f81a011ae294c81" providerId="LiveId" clId="{E31AD952-72EF-4DAD-9499-1D80E249B120}" dt="2023-03-02T18:05:13.344" v="5918" actId="478"/>
          <ac:picMkLst>
            <pc:docMk/>
            <pc:sldMk cId="4247745019" sldId="294"/>
            <ac:picMk id="3" creationId="{304C3237-E312-1651-3516-3196814C15F3}"/>
          </ac:picMkLst>
        </pc:picChg>
        <pc:picChg chg="add del mod modCrop">
          <ac:chgData name="Letícia Rodrigues" userId="2f81a011ae294c81" providerId="LiveId" clId="{E31AD952-72EF-4DAD-9499-1D80E249B120}" dt="2023-03-02T18:10:36.166" v="6252" actId="478"/>
          <ac:picMkLst>
            <pc:docMk/>
            <pc:sldMk cId="4247745019" sldId="294"/>
            <ac:picMk id="5" creationId="{803B76E3-4E2F-25CD-B930-10175B3A12B1}"/>
          </ac:picMkLst>
        </pc:picChg>
        <pc:picChg chg="del">
          <ac:chgData name="Letícia Rodrigues" userId="2f81a011ae294c81" providerId="LiveId" clId="{E31AD952-72EF-4DAD-9499-1D80E249B120}" dt="2023-03-02T18:05:13.910" v="5919" actId="478"/>
          <ac:picMkLst>
            <pc:docMk/>
            <pc:sldMk cId="4247745019" sldId="294"/>
            <ac:picMk id="6" creationId="{D06BC7DD-3684-07A7-6454-521643395D3B}"/>
          </ac:picMkLst>
        </pc:picChg>
        <pc:picChg chg="add mod modCrop">
          <ac:chgData name="Letícia Rodrigues" userId="2f81a011ae294c81" providerId="LiveId" clId="{E31AD952-72EF-4DAD-9499-1D80E249B120}" dt="2023-03-02T18:10:38.005" v="6253" actId="1076"/>
          <ac:picMkLst>
            <pc:docMk/>
            <pc:sldMk cId="4247745019" sldId="294"/>
            <ac:picMk id="8" creationId="{1E152E2B-6EA0-0B1D-9D61-041F8920892B}"/>
          </ac:picMkLst>
        </pc:picChg>
        <pc:picChg chg="add mod">
          <ac:chgData name="Letícia Rodrigues" userId="2f81a011ae294c81" providerId="LiveId" clId="{E31AD952-72EF-4DAD-9499-1D80E249B120}" dt="2023-03-02T18:11:08.955" v="6256" actId="1076"/>
          <ac:picMkLst>
            <pc:docMk/>
            <pc:sldMk cId="4247745019" sldId="294"/>
            <ac:picMk id="10" creationId="{34E2F9C4-8049-ED9B-A912-765700230400}"/>
          </ac:picMkLst>
        </pc:picChg>
      </pc:sldChg>
      <pc:sldChg chg="addSp delSp modSp add mod ord">
        <pc:chgData name="Letícia Rodrigues" userId="2f81a011ae294c81" providerId="LiveId" clId="{E31AD952-72EF-4DAD-9499-1D80E249B120}" dt="2023-03-02T18:46:39.609" v="6693" actId="14100"/>
        <pc:sldMkLst>
          <pc:docMk/>
          <pc:sldMk cId="2052671018" sldId="295"/>
        </pc:sldMkLst>
        <pc:spChg chg="del mod">
          <ac:chgData name="Letícia Rodrigues" userId="2f81a011ae294c81" providerId="LiveId" clId="{E31AD952-72EF-4DAD-9499-1D80E249B120}" dt="2023-03-02T18:43:44.868" v="6338" actId="478"/>
          <ac:spMkLst>
            <pc:docMk/>
            <pc:sldMk cId="2052671018" sldId="295"/>
            <ac:spMk id="8" creationId="{8580A063-0013-6560-3B09-59C11D9E1A7E}"/>
          </ac:spMkLst>
        </pc:spChg>
        <pc:spChg chg="mod">
          <ac:chgData name="Letícia Rodrigues" userId="2f81a011ae294c81" providerId="LiveId" clId="{E31AD952-72EF-4DAD-9499-1D80E249B120}" dt="2023-03-02T18:46:39.609" v="6693" actId="14100"/>
          <ac:spMkLst>
            <pc:docMk/>
            <pc:sldMk cId="2052671018" sldId="295"/>
            <ac:spMk id="209" creationId="{00000000-0000-0000-0000-000000000000}"/>
          </ac:spMkLst>
        </pc:spChg>
        <pc:picChg chg="add mod">
          <ac:chgData name="Letícia Rodrigues" userId="2f81a011ae294c81" providerId="LiveId" clId="{E31AD952-72EF-4DAD-9499-1D80E249B120}" dt="2023-03-02T18:45:46.545" v="6685" actId="14100"/>
          <ac:picMkLst>
            <pc:docMk/>
            <pc:sldMk cId="2052671018" sldId="295"/>
            <ac:picMk id="3" creationId="{D740FCF6-9DD5-D8CF-A79C-26553948BE9E}"/>
          </ac:picMkLst>
        </pc:picChg>
        <pc:picChg chg="del">
          <ac:chgData name="Letícia Rodrigues" userId="2f81a011ae294c81" providerId="LiveId" clId="{E31AD952-72EF-4DAD-9499-1D80E249B120}" dt="2023-03-02T18:43:39.294" v="6335" actId="478"/>
          <ac:picMkLst>
            <pc:docMk/>
            <pc:sldMk cId="2052671018" sldId="295"/>
            <ac:picMk id="7" creationId="{DE61C134-1CDC-CF9B-CEF4-0035F29CF86D}"/>
          </ac:picMkLst>
        </pc:picChg>
      </pc:sldChg>
      <pc:sldMasterChg chg="del delSldLayout">
        <pc:chgData name="Letícia Rodrigues" userId="2f81a011ae294c81" providerId="LiveId" clId="{E31AD952-72EF-4DAD-9499-1D80E249B120}" dt="2023-03-01T20:27:51.591" v="6" actId="2696"/>
        <pc:sldMasterMkLst>
          <pc:docMk/>
          <pc:sldMasterMk cId="0" sldId="2147483660"/>
        </pc:sldMasterMkLst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61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62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63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64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65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66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67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68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69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70"/>
          </pc:sldLayoutMkLst>
        </pc:sldLayoutChg>
        <pc:sldLayoutChg chg="del">
          <pc:chgData name="Letícia Rodrigues" userId="2f81a011ae294c81" providerId="LiveId" clId="{E31AD952-72EF-4DAD-9499-1D80E249B120}" dt="2023-03-01T20:27:51.591" v="6" actId="2696"/>
          <pc:sldLayoutMkLst>
            <pc:docMk/>
            <pc:sldMasterMk cId="0" sldId="2147483660"/>
            <pc:sldLayoutMk cId="0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d5cef3414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d5cef3414a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gd5cef3414a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2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72801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150249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30813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008304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062331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105773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62858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80149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187668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70274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54658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386804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16770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67662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740278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538787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03714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9149106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66154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058805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6567091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540413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152123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5754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47489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141789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9" name="Google Shape;26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88127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995114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924723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21147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25651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ed54382faa_0_9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2" name="Google Shape;192;ged54382faa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9869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jp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g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g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g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jpg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>
            <a:alpha val="0"/>
          </a:schemeClr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gd5cef3414a_1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36475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d5cef3414a_1_0"/>
          <p:cNvSpPr/>
          <p:nvPr/>
        </p:nvSpPr>
        <p:spPr>
          <a:xfrm>
            <a:off x="7" y="5461502"/>
            <a:ext cx="12048901" cy="1235400"/>
          </a:xfrm>
          <a:prstGeom prst="rect">
            <a:avLst/>
          </a:prstGeom>
          <a:solidFill>
            <a:schemeClr val="dk1">
              <a:alpha val="91372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gd5cef3414a_1_0"/>
          <p:cNvSpPr/>
          <p:nvPr/>
        </p:nvSpPr>
        <p:spPr>
          <a:xfrm>
            <a:off x="292404" y="5503706"/>
            <a:ext cx="3288900" cy="10692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d5cef3414a_1_0"/>
          <p:cNvSpPr txBox="1"/>
          <p:nvPr/>
        </p:nvSpPr>
        <p:spPr>
          <a:xfrm>
            <a:off x="3122425" y="5683875"/>
            <a:ext cx="8634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  <a:r>
              <a:rPr lang="pt-BR" sz="2000" dirty="0">
                <a:solidFill>
                  <a:schemeClr val="lt1"/>
                </a:solidFill>
              </a:rPr>
              <a:t>rau de atenção para árvores urbanas (GAAU)</a:t>
            </a:r>
            <a:r>
              <a:rPr lang="pt-BR" sz="20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- Parque da Luz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gd5cef3414a_1_0"/>
          <p:cNvSpPr txBox="1"/>
          <p:nvPr/>
        </p:nvSpPr>
        <p:spPr>
          <a:xfrm>
            <a:off x="3581304" y="6110875"/>
            <a:ext cx="821369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1800" b="0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MATERIAL PARA DIVULGAÇÃO</a:t>
            </a:r>
            <a:endParaRPr sz="1800" b="0" i="0" u="none" strike="noStrike" cap="none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345299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1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4B540735-1890-7227-60D5-70D3AFC98D39}"/>
              </a:ext>
            </a:extLst>
          </p:cNvPr>
          <p:cNvSpPr txBox="1"/>
          <p:nvPr/>
        </p:nvSpPr>
        <p:spPr>
          <a:xfrm>
            <a:off x="6937834" y="1351549"/>
            <a:ext cx="4775070" cy="207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GRAU DE ATENÇÃO</a:t>
            </a:r>
            <a:endParaRPr lang="pt-BR" sz="1600" b="1" u="none" strike="noStrike" cap="none" dirty="0">
              <a:solidFill>
                <a:schemeClr val="dk1"/>
              </a:solidFill>
              <a:highlight>
                <a:srgbClr val="C5E0B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Maior proporção de indivíduos no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Grau de Atenção Baixo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(74%) – condições passíveis de resolução ágil e efetiva, como: poda, adubação, remoção de figueira-mata-pau, tratamento de </a:t>
            </a:r>
            <a:r>
              <a:rPr lang="pt-BR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coleobrocas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etc.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06A2B835-CE1F-8A21-DCF0-9348E03CBE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487" y="1485900"/>
            <a:ext cx="6588266" cy="468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16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270675" y="254325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2</a:t>
            </a:r>
          </a:p>
        </p:txBody>
      </p:sp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BF8229D8-EA89-81F2-107B-2E1C1B54C5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6900" y="985958"/>
            <a:ext cx="8137273" cy="575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41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345299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2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4B540735-1890-7227-60D5-70D3AFC98D39}"/>
              </a:ext>
            </a:extLst>
          </p:cNvPr>
          <p:cNvSpPr txBox="1"/>
          <p:nvPr/>
        </p:nvSpPr>
        <p:spPr>
          <a:xfrm>
            <a:off x="523353" y="989557"/>
            <a:ext cx="5029722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Encontrados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267 indivíduos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dk1"/>
                </a:solidFill>
              </a:rPr>
              <a:t>65 espécies 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 famílias botânicas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139 indivíduos pertencem à espécies nativas – 52%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0C596E1-DF80-4D3D-BE76-9A979CA8D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6392" y="1304924"/>
            <a:ext cx="6566590" cy="47910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D276666-7439-08C2-0C17-A7818C5B83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15865" y="3000110"/>
            <a:ext cx="3322026" cy="333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55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2</a:t>
            </a:r>
          </a:p>
        </p:txBody>
      </p:sp>
      <p:pic>
        <p:nvPicPr>
          <p:cNvPr id="4" name="Imagem 3" descr="Mapa&#10;&#10;Descrição gerada automaticamente com confiança média">
            <a:extLst>
              <a:ext uri="{FF2B5EF4-FFF2-40B4-BE49-F238E27FC236}">
                <a16:creationId xmlns:a16="http://schemas.microsoft.com/office/drawing/2014/main" id="{DA48A33F-980E-16CB-8DCA-A236F79810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243" y="885290"/>
            <a:ext cx="8249418" cy="583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4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2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DBFD9878-E0FF-1CB3-A62B-7E547D44F597}"/>
              </a:ext>
            </a:extLst>
          </p:cNvPr>
          <p:cNvSpPr txBox="1"/>
          <p:nvPr/>
        </p:nvSpPr>
        <p:spPr>
          <a:xfrm>
            <a:off x="491705" y="885290"/>
            <a:ext cx="4390726" cy="143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FRUTÍFERAS</a:t>
            </a:r>
            <a:endParaRPr lang="pt-BR" sz="1600" b="1" dirty="0">
              <a:solidFill>
                <a:schemeClr val="dk1"/>
              </a:solidFill>
              <a:highlight>
                <a:srgbClr val="C5E0B2"/>
              </a:highlight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Foram identificadas 17 espécies frutíferas entre nativas, exóticas e exóticas invasoras. </a:t>
            </a:r>
          </a:p>
        </p:txBody>
      </p:sp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9224934E-7B33-DB99-12BB-0E0DC50040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5710" y="1538126"/>
            <a:ext cx="6776905" cy="4792336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F4B655C4-EC3F-E7A6-356E-E0C30C8EEB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48562"/>
              </p:ext>
            </p:extLst>
          </p:nvPr>
        </p:nvGraphicFramePr>
        <p:xfrm>
          <a:off x="629668" y="2514457"/>
          <a:ext cx="4114800" cy="3816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4999">
                  <a:extLst>
                    <a:ext uri="{9D8B030D-6E8A-4147-A177-3AD203B41FA5}">
                      <a16:colId xmlns:a16="http://schemas.microsoft.com/office/drawing/2014/main" val="2570792676"/>
                    </a:ext>
                  </a:extLst>
                </a:gridCol>
                <a:gridCol w="1351232">
                  <a:extLst>
                    <a:ext uri="{9D8B030D-6E8A-4147-A177-3AD203B41FA5}">
                      <a16:colId xmlns:a16="http://schemas.microsoft.com/office/drawing/2014/main" val="583581818"/>
                    </a:ext>
                  </a:extLst>
                </a:gridCol>
                <a:gridCol w="858569">
                  <a:extLst>
                    <a:ext uri="{9D8B030D-6E8A-4147-A177-3AD203B41FA5}">
                      <a16:colId xmlns:a16="http://schemas.microsoft.com/office/drawing/2014/main" val="2662708178"/>
                    </a:ext>
                  </a:extLst>
                </a:gridCol>
              </a:tblGrid>
              <a:tr h="31947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ESPÉCIE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ORIGEM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Nº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963449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Araticum-do-mato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1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859265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Guabiroba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1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1913134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Laranja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1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466409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Romã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1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1614876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Araticum-cagão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2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04511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Cereja-do-Rio-Grande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2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548473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Mangueira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2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6501814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Araticum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4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2003752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Jabuticabeira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4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908323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Limão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4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910525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Abacateiro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8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638533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Nêspera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8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33872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Amora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12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0990147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Grumixama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14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7892466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Goiaba-vermelha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Arial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16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693750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Araçá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17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969424"/>
                  </a:ext>
                </a:extLst>
              </a:tr>
              <a:tr h="18981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  <a:latin typeface="+mj-lt"/>
                        </a:rPr>
                        <a:t>Pitanga</a:t>
                      </a:r>
                      <a:endParaRPr lang="pt-BR" sz="100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+mj-lt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  <a:latin typeface="+mj-lt"/>
                        </a:rPr>
                        <a:t>24</a:t>
                      </a:r>
                      <a:endParaRPr lang="pt-BR" sz="100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055903"/>
                  </a:ext>
                </a:extLst>
              </a:tr>
              <a:tr h="26966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TOTAL</a:t>
                      </a:r>
                      <a:endParaRPr lang="pt-BR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121</a:t>
                      </a:r>
                      <a:endParaRPr lang="pt-BR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971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089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345299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2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4B540735-1890-7227-60D5-70D3AFC98D39}"/>
              </a:ext>
            </a:extLst>
          </p:cNvPr>
          <p:cNvSpPr txBox="1"/>
          <p:nvPr/>
        </p:nvSpPr>
        <p:spPr>
          <a:xfrm>
            <a:off x="6937834" y="1351549"/>
            <a:ext cx="4775070" cy="20774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GRAU DE ATENÇÃO</a:t>
            </a:r>
            <a:endParaRPr lang="pt-BR" sz="1600" b="1" u="none" strike="noStrike" cap="none" dirty="0">
              <a:solidFill>
                <a:schemeClr val="dk1"/>
              </a:solidFill>
              <a:highlight>
                <a:srgbClr val="C5E0B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Maior proporção de indivíduos no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Grau de Atenção Baixo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(45%) – condições passíveis de resolução ágil e efetiva, como: poda, adubação, remoção de figueira-mata-pau, tratamento de </a:t>
            </a:r>
            <a:r>
              <a:rPr lang="pt-BR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coleobrocas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etc.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88E0CE3-DACA-90D8-848B-07DA303854C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33"/>
          <a:stretch/>
        </p:blipFill>
        <p:spPr>
          <a:xfrm>
            <a:off x="322619" y="1493251"/>
            <a:ext cx="6580341" cy="460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43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</a:t>
            </a:r>
            <a:r>
              <a:rPr lang="pt-BR" sz="2000" b="1" dirty="0">
                <a:solidFill>
                  <a:schemeClr val="dk1"/>
                </a:solidFill>
              </a:rPr>
              <a:t>2</a:t>
            </a:r>
            <a:endParaRPr lang="pt-BR" sz="2000" b="1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Imagem 5" descr="Uma imagem contendo Mapa&#10;&#10;Descrição gerada automaticamente">
            <a:extLst>
              <a:ext uri="{FF2B5EF4-FFF2-40B4-BE49-F238E27FC236}">
                <a16:creationId xmlns:a16="http://schemas.microsoft.com/office/drawing/2014/main" id="{949381DD-2E21-3539-8ECE-D57F1539DC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5500" y="885290"/>
            <a:ext cx="8116913" cy="573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98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270675" y="254325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3</a:t>
            </a:r>
          </a:p>
        </p:txBody>
      </p:sp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B6BF2B06-B895-34CA-C71A-BD9C3AAAA4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4050" y="986994"/>
            <a:ext cx="8080123" cy="571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729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345299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3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4B540735-1890-7227-60D5-70D3AFC98D39}"/>
              </a:ext>
            </a:extLst>
          </p:cNvPr>
          <p:cNvSpPr txBox="1"/>
          <p:nvPr/>
        </p:nvSpPr>
        <p:spPr>
          <a:xfrm>
            <a:off x="523353" y="989557"/>
            <a:ext cx="5029722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Encontrados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292 indivíduos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dk1"/>
                </a:solidFill>
              </a:rPr>
              <a:t>65 espécies 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 famílias botânicas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164 indivíduos pertencem à espécies nativas – 56%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7EA242E-063B-73DD-D0AF-C0569F6CB8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0175" y="1117930"/>
            <a:ext cx="6472807" cy="534710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5417C12-E44B-F895-8158-A9A1E5960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1524" y="3001577"/>
            <a:ext cx="3217077" cy="359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206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3</a:t>
            </a:r>
          </a:p>
        </p:txBody>
      </p:sp>
      <p:pic>
        <p:nvPicPr>
          <p:cNvPr id="6" name="Imagem 5" descr="Mapa&#10;&#10;Descrição gerada automaticamente com confiança média">
            <a:extLst>
              <a:ext uri="{FF2B5EF4-FFF2-40B4-BE49-F238E27FC236}">
                <a16:creationId xmlns:a16="http://schemas.microsoft.com/office/drawing/2014/main" id="{DC103ADD-CD49-7FE9-3B26-73C55E9824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6926" y="932077"/>
            <a:ext cx="8120736" cy="5742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99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295327" y="2455045"/>
            <a:ext cx="3443892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Durante o censo das árvores e palmeiras localizadas no Parque da Luz, foram encontrados </a:t>
            </a:r>
            <a:r>
              <a:rPr lang="pt-BR" sz="16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1.154</a:t>
            </a:r>
            <a:r>
              <a:rPr lang="pt-BR" sz="16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indivíduos.</a:t>
            </a:r>
          </a:p>
        </p:txBody>
      </p:sp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0ECE9E78-3CC8-2980-F713-E910D608CD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30534" y="984874"/>
            <a:ext cx="7298945" cy="516150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3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DBFD9878-E0FF-1CB3-A62B-7E547D44F597}"/>
              </a:ext>
            </a:extLst>
          </p:cNvPr>
          <p:cNvSpPr txBox="1"/>
          <p:nvPr/>
        </p:nvSpPr>
        <p:spPr>
          <a:xfrm>
            <a:off x="491705" y="885290"/>
            <a:ext cx="4390726" cy="143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FRUTÍFERAS</a:t>
            </a:r>
            <a:endParaRPr lang="pt-BR" sz="1600" b="1" dirty="0">
              <a:solidFill>
                <a:schemeClr val="dk1"/>
              </a:solidFill>
              <a:highlight>
                <a:srgbClr val="C5E0B2"/>
              </a:highlight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Foram identificadas 13 espécies frutíferas entre nativas, exóticas e exóticas invasoras.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94D842C7-8537-13DB-7F57-3266654CD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7037308"/>
              </p:ext>
            </p:extLst>
          </p:nvPr>
        </p:nvGraphicFramePr>
        <p:xfrm>
          <a:off x="997967" y="2602161"/>
          <a:ext cx="3378201" cy="3131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7151">
                  <a:extLst>
                    <a:ext uri="{9D8B030D-6E8A-4147-A177-3AD203B41FA5}">
                      <a16:colId xmlns:a16="http://schemas.microsoft.com/office/drawing/2014/main" val="2465190819"/>
                    </a:ext>
                  </a:extLst>
                </a:gridCol>
                <a:gridCol w="1025525">
                  <a:extLst>
                    <a:ext uri="{9D8B030D-6E8A-4147-A177-3AD203B41FA5}">
                      <a16:colId xmlns:a16="http://schemas.microsoft.com/office/drawing/2014/main" val="1053221714"/>
                    </a:ext>
                  </a:extLst>
                </a:gridCol>
                <a:gridCol w="1025525">
                  <a:extLst>
                    <a:ext uri="{9D8B030D-6E8A-4147-A177-3AD203B41FA5}">
                      <a16:colId xmlns:a16="http://schemas.microsoft.com/office/drawing/2014/main" val="928940906"/>
                    </a:ext>
                  </a:extLst>
                </a:gridCol>
              </a:tblGrid>
              <a:tr h="30020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ESPÉCIE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ORIGEM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Nº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1307342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Jabuticabeira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774931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Laranjinha-do-mato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1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18791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Mamoeiro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3087165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Tangerina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1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464551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Guabiroba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2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7057076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Limão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2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349343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Grumixama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3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422149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Abacateiro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4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294699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Araçá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5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784002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Amora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6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205189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Nêspera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8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0415378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Pitanga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11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138779"/>
                  </a:ext>
                </a:extLst>
              </a:tr>
              <a:tr h="19813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>
                          <a:effectLst/>
                        </a:rPr>
                        <a:t>Goiaba-vermelha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00" u="none" strike="noStrike" dirty="0">
                          <a:effectLst/>
                        </a:rPr>
                        <a:t>32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573616"/>
                  </a:ext>
                </a:extLst>
              </a:tr>
              <a:tr h="256008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TOTAL</a:t>
                      </a:r>
                      <a:endParaRPr lang="pt-BR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C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77</a:t>
                      </a:r>
                      <a:endParaRPr lang="pt-BR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359708"/>
                  </a:ext>
                </a:extLst>
              </a:tr>
            </a:tbl>
          </a:graphicData>
        </a:graphic>
      </p:graphicFrame>
      <p:pic>
        <p:nvPicPr>
          <p:cNvPr id="7" name="Imagem 6" descr="Mapa&#10;&#10;Descrição gerada automaticamente">
            <a:extLst>
              <a:ext uri="{FF2B5EF4-FFF2-40B4-BE49-F238E27FC236}">
                <a16:creationId xmlns:a16="http://schemas.microsoft.com/office/drawing/2014/main" id="{B52DEF2E-2B61-9798-B081-CDC9A7E10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4785" y="1197414"/>
            <a:ext cx="6626957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026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345299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3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4B540735-1890-7227-60D5-70D3AFC98D39}"/>
              </a:ext>
            </a:extLst>
          </p:cNvPr>
          <p:cNvSpPr txBox="1"/>
          <p:nvPr/>
        </p:nvSpPr>
        <p:spPr>
          <a:xfrm>
            <a:off x="6885081" y="1427895"/>
            <a:ext cx="482632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GRAU DE ATENÇÃO</a:t>
            </a:r>
            <a:endParaRPr lang="pt-BR" sz="1600" b="1" u="none" strike="noStrike" cap="none" dirty="0">
              <a:solidFill>
                <a:schemeClr val="dk1"/>
              </a:solidFill>
              <a:highlight>
                <a:srgbClr val="C5E0B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Maior proporção de indivíduos no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Grau de Atenção Baixo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(37%), seguido do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Grau de Atenção Prioritário e Alto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com 27% e 26%, respectivamente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B211C03-C19F-DDBF-2782-0DED329EB6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324" y="1404625"/>
            <a:ext cx="6682897" cy="4787412"/>
          </a:xfrm>
          <a:prstGeom prst="rect">
            <a:avLst/>
          </a:prstGeom>
        </p:spPr>
      </p:pic>
      <p:sp>
        <p:nvSpPr>
          <p:cNvPr id="6" name="Google Shape;209;ged54382faa_0_95">
            <a:extLst>
              <a:ext uri="{FF2B5EF4-FFF2-40B4-BE49-F238E27FC236}">
                <a16:creationId xmlns:a16="http://schemas.microsoft.com/office/drawing/2014/main" id="{D01F382C-4D29-CB3C-06CD-0C036376BD7B}"/>
              </a:ext>
            </a:extLst>
          </p:cNvPr>
          <p:cNvSpPr txBox="1"/>
          <p:nvPr/>
        </p:nvSpPr>
        <p:spPr>
          <a:xfrm>
            <a:off x="6832221" y="3798331"/>
            <a:ext cx="4759654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Grau de Atenção Alto e Prioritário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precisam de ações de manejo urgentes – tratamento de cavidade, desenterrar o colo, poda urgente de galhos quebrados e podres, ou até mesmo a supressão do indivíduo quando este se encontra em declínio.</a:t>
            </a:r>
          </a:p>
        </p:txBody>
      </p:sp>
    </p:spTree>
    <p:extLst>
      <p:ext uri="{BB962C8B-B14F-4D97-AF65-F5344CB8AC3E}">
        <p14:creationId xmlns:p14="http://schemas.microsoft.com/office/powerpoint/2010/main" val="1941283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3</a:t>
            </a:r>
          </a:p>
        </p:txBody>
      </p:sp>
      <p:pic>
        <p:nvPicPr>
          <p:cNvPr id="3" name="Imagem 2" descr="Mapa&#10;&#10;Descrição gerada automaticamente com confiança média">
            <a:extLst>
              <a:ext uri="{FF2B5EF4-FFF2-40B4-BE49-F238E27FC236}">
                <a16:creationId xmlns:a16="http://schemas.microsoft.com/office/drawing/2014/main" id="{3AF6C8BA-656D-8E60-C5ED-F828566286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628" y="885290"/>
            <a:ext cx="8182743" cy="5786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20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270675" y="254325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4</a:t>
            </a:r>
          </a:p>
        </p:txBody>
      </p:sp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7997CE7E-1BCA-0F41-119C-62B8761A65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4280" y="889197"/>
            <a:ext cx="8239893" cy="58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55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345299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4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4B540735-1890-7227-60D5-70D3AFC98D39}"/>
              </a:ext>
            </a:extLst>
          </p:cNvPr>
          <p:cNvSpPr txBox="1"/>
          <p:nvPr/>
        </p:nvSpPr>
        <p:spPr>
          <a:xfrm>
            <a:off x="523353" y="989557"/>
            <a:ext cx="5029722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Encontrados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451 indivíduos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dk1"/>
                </a:solidFill>
              </a:rPr>
              <a:t>74 espécies 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32 famílias botânicas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252 indivíduos pertencem à espécies nativas – 56%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F0B4039-B22E-3E92-1E82-C29FBD7248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3525" y="1211364"/>
            <a:ext cx="6325122" cy="524012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7564E12-9818-9C05-225F-C65ADC672D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281" y="3022194"/>
            <a:ext cx="3391194" cy="34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6385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4</a:t>
            </a:r>
          </a:p>
        </p:txBody>
      </p:sp>
      <p:pic>
        <p:nvPicPr>
          <p:cNvPr id="3" name="Imagem 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0DE1685B-7936-C67A-9D13-74A8AB622D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425" y="885290"/>
            <a:ext cx="8096506" cy="572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44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4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DBFD9878-E0FF-1CB3-A62B-7E547D44F597}"/>
              </a:ext>
            </a:extLst>
          </p:cNvPr>
          <p:cNvSpPr txBox="1"/>
          <p:nvPr/>
        </p:nvSpPr>
        <p:spPr>
          <a:xfrm>
            <a:off x="310647" y="885290"/>
            <a:ext cx="4390726" cy="143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FRUTÍFERAS</a:t>
            </a:r>
            <a:endParaRPr lang="pt-BR" sz="1600" b="1" dirty="0">
              <a:solidFill>
                <a:schemeClr val="dk1"/>
              </a:solidFill>
              <a:highlight>
                <a:srgbClr val="C5E0B2"/>
              </a:highlight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Foram identificadas 15 espécies frutíferas entre nativas, exóticas e exóticas invasoras. </a:t>
            </a:r>
          </a:p>
        </p:txBody>
      </p:sp>
      <p:pic>
        <p:nvPicPr>
          <p:cNvPr id="4" name="Imagem 3" descr="Uma imagem contendo Mapa&#10;&#10;Descrição gerada automaticamente">
            <a:extLst>
              <a:ext uri="{FF2B5EF4-FFF2-40B4-BE49-F238E27FC236}">
                <a16:creationId xmlns:a16="http://schemas.microsoft.com/office/drawing/2014/main" id="{46B435CE-9024-89D2-5A60-26A1730D10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5738" y="1115526"/>
            <a:ext cx="6975615" cy="4932856"/>
          </a:xfrm>
          <a:prstGeom prst="rect">
            <a:avLst/>
          </a:prstGeom>
        </p:spPr>
      </p:pic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D108A313-D594-7668-29CF-62B17223B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2928064"/>
              </p:ext>
            </p:extLst>
          </p:nvPr>
        </p:nvGraphicFramePr>
        <p:xfrm>
          <a:off x="713274" y="2576513"/>
          <a:ext cx="3585472" cy="34718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11492">
                  <a:extLst>
                    <a:ext uri="{9D8B030D-6E8A-4147-A177-3AD203B41FA5}">
                      <a16:colId xmlns:a16="http://schemas.microsoft.com/office/drawing/2014/main" val="1949504639"/>
                    </a:ext>
                  </a:extLst>
                </a:gridCol>
                <a:gridCol w="1246966">
                  <a:extLst>
                    <a:ext uri="{9D8B030D-6E8A-4147-A177-3AD203B41FA5}">
                      <a16:colId xmlns:a16="http://schemas.microsoft.com/office/drawing/2014/main" val="1323009864"/>
                    </a:ext>
                  </a:extLst>
                </a:gridCol>
                <a:gridCol w="927014">
                  <a:extLst>
                    <a:ext uri="{9D8B030D-6E8A-4147-A177-3AD203B41FA5}">
                      <a16:colId xmlns:a16="http://schemas.microsoft.com/office/drawing/2014/main" val="2535371404"/>
                    </a:ext>
                  </a:extLst>
                </a:gridCol>
              </a:tblGrid>
              <a:tr h="340166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ESPÉCIE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ORIGEM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Nº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2260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Cabeludinha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1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940721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Jaca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1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9381082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Araticum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2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2127030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Jabuticabeira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3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6602013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Mangueira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3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1380836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Grumixama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4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994392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Guabiroba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5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707345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Acerola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6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7702454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Limão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6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155891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Araçá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12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357329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Nêspera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12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931370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Goiaba-vermelha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13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7472503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Amora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14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685119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Pitanga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29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2417773"/>
                  </a:ext>
                </a:extLst>
              </a:tr>
              <a:tr h="190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>
                          <a:effectLst/>
                        </a:rPr>
                        <a:t>Abacateiro</a:t>
                      </a:r>
                      <a:endParaRPr lang="pt-B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u="none" strike="noStrike" dirty="0">
                          <a:effectLst/>
                        </a:rPr>
                        <a:t>30</a:t>
                      </a:r>
                      <a:endParaRPr lang="pt-BR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341603"/>
                  </a:ext>
                </a:extLst>
              </a:tr>
              <a:tr h="280773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TOTAL</a:t>
                      </a:r>
                      <a:endParaRPr lang="pt-BR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</a:rPr>
                        <a:t>141</a:t>
                      </a:r>
                      <a:endParaRPr lang="pt-BR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947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33140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345299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4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4B540735-1890-7227-60D5-70D3AFC98D39}"/>
              </a:ext>
            </a:extLst>
          </p:cNvPr>
          <p:cNvSpPr txBox="1"/>
          <p:nvPr/>
        </p:nvSpPr>
        <p:spPr>
          <a:xfrm>
            <a:off x="6885081" y="1427895"/>
            <a:ext cx="5092870" cy="2169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8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GRAU DE ATENÇÃO</a:t>
            </a:r>
            <a:endParaRPr lang="pt-BR" sz="1800" b="1" u="none" strike="noStrike" cap="none" dirty="0">
              <a:solidFill>
                <a:schemeClr val="dk1"/>
              </a:solidFill>
              <a:highlight>
                <a:srgbClr val="C5E0B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Maior proporção de indivíduos no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Grau de Atenção Baixo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(64%) – condições passíveis de resolução ágil e efetiva, como: poda, adubação, remoção de figueira-mata-pau, tratamento de </a:t>
            </a:r>
            <a:r>
              <a:rPr lang="pt-BR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coleobrocas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etc.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1B0546B-96FF-3FFE-123E-667946A3A0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049" y="1427894"/>
            <a:ext cx="6569656" cy="474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2671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38937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4</a:t>
            </a:r>
          </a:p>
        </p:txBody>
      </p:sp>
      <p:pic>
        <p:nvPicPr>
          <p:cNvPr id="4" name="Imagem 3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583C8A36-73D8-B208-A629-BB27F047B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6956" y="959526"/>
            <a:ext cx="8000705" cy="5657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68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090535" y="26240"/>
            <a:ext cx="1101464" cy="86807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7095326" y="1905526"/>
            <a:ext cx="4737308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sz="1600" dirty="0">
                <a:solidFill>
                  <a:schemeClr val="dk1"/>
                </a:solidFill>
              </a:rPr>
              <a:t>Foram identificadas </a:t>
            </a:r>
            <a:r>
              <a:rPr lang="pt-BR" sz="1600" dirty="0">
                <a:solidFill>
                  <a:schemeClr val="dk1"/>
                </a:solidFill>
                <a:highlight>
                  <a:srgbClr val="C5E0B2"/>
                </a:highlight>
              </a:rPr>
              <a:t>113 espécies distintas</a:t>
            </a:r>
            <a:r>
              <a:rPr lang="pt-BR" sz="1600" dirty="0">
                <a:solidFill>
                  <a:schemeClr val="dk1"/>
                </a:solidFill>
              </a:rPr>
              <a:t>.</a:t>
            </a: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sz="1600" dirty="0">
                <a:solidFill>
                  <a:schemeClr val="dk1"/>
                </a:solidFill>
              </a:rPr>
              <a:t>Ao lado, está apresentado apenas as dez espécies com maior representatividade encontradas no parque.</a:t>
            </a: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endParaRPr lang="pt-BR" sz="1600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dk1"/>
                </a:solidFill>
              </a:rPr>
              <a:t>A </a:t>
            </a:r>
            <a:r>
              <a:rPr lang="pt-BR" sz="1600" dirty="0">
                <a:solidFill>
                  <a:schemeClr val="dk1"/>
                </a:solidFill>
                <a:highlight>
                  <a:srgbClr val="C5E0B2"/>
                </a:highlight>
              </a:rPr>
              <a:t>Pitanga</a:t>
            </a:r>
            <a:r>
              <a:rPr lang="pt-BR" sz="1600" dirty="0">
                <a:solidFill>
                  <a:schemeClr val="dk1"/>
                </a:solidFill>
              </a:rPr>
              <a:t> e a </a:t>
            </a:r>
            <a:r>
              <a:rPr lang="pt-BR" sz="1600" dirty="0">
                <a:solidFill>
                  <a:schemeClr val="dk1"/>
                </a:solidFill>
                <a:highlight>
                  <a:srgbClr val="C5E0B2"/>
                </a:highlight>
              </a:rPr>
              <a:t>Aroeira-vermelha</a:t>
            </a:r>
            <a:r>
              <a:rPr lang="pt-BR" sz="1600" dirty="0">
                <a:solidFill>
                  <a:schemeClr val="dk1"/>
                </a:solidFill>
              </a:rPr>
              <a:t> foram as duas espécies de maior representatividade, com </a:t>
            </a:r>
            <a:r>
              <a:rPr lang="pt-BR" sz="1600" b="1" dirty="0">
                <a:solidFill>
                  <a:schemeClr val="dk1"/>
                </a:solidFill>
                <a:highlight>
                  <a:srgbClr val="C5E0B2"/>
                </a:highlight>
              </a:rPr>
              <a:t>74</a:t>
            </a:r>
            <a:r>
              <a:rPr lang="pt-BR" sz="1600" dirty="0">
                <a:solidFill>
                  <a:schemeClr val="dk1"/>
                </a:solidFill>
              </a:rPr>
              <a:t> indivíduos cada.</a:t>
            </a:r>
          </a:p>
        </p:txBody>
      </p:sp>
      <p:sp>
        <p:nvSpPr>
          <p:cNvPr id="2" name="Google Shape;209;ged54382faa_0_95">
            <a:extLst>
              <a:ext uri="{FF2B5EF4-FFF2-40B4-BE49-F238E27FC236}">
                <a16:creationId xmlns:a16="http://schemas.microsoft.com/office/drawing/2014/main" id="{E29AC915-3B5F-D238-9EC2-B72608BA9E95}"/>
              </a:ext>
            </a:extLst>
          </p:cNvPr>
          <p:cNvSpPr txBox="1"/>
          <p:nvPr/>
        </p:nvSpPr>
        <p:spPr>
          <a:xfrm>
            <a:off x="8116461" y="208713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8892D89-7E9C-A00F-4A4D-BA85B5D7CB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77" y="1023674"/>
            <a:ext cx="6363251" cy="5128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35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295327" y="1237828"/>
            <a:ext cx="3809948" cy="4985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parque foi dividido em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quatro setores</a:t>
            </a: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para facilitar o trabalho de coleta de dados a campo.</a:t>
            </a:r>
          </a:p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lang="pt-BR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12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1</a:t>
            </a:r>
            <a:r>
              <a:rPr lang="pt-BR" sz="12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– Abrange a Associação Amigos do Parque da Luz, estacionamento, o campo de futebol, parquinho e espaço </a:t>
            </a:r>
            <a:r>
              <a:rPr lang="pt-BR" sz="120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</a:t>
            </a:r>
            <a:r>
              <a:rPr lang="pt-BR" sz="12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sz="120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1200" b="1" dirty="0">
                <a:solidFill>
                  <a:schemeClr val="dk1"/>
                </a:solidFill>
              </a:rPr>
              <a:t>SETOR 2</a:t>
            </a:r>
            <a:r>
              <a:rPr lang="pt-BR" sz="1200" dirty="0">
                <a:solidFill>
                  <a:schemeClr val="dk1"/>
                </a:solidFill>
              </a:rPr>
              <a:t> – Compreende a área conhecida como </a:t>
            </a:r>
            <a:r>
              <a:rPr lang="pt-BR" sz="1200" i="1" dirty="0">
                <a:solidFill>
                  <a:schemeClr val="dk1"/>
                </a:solidFill>
              </a:rPr>
              <a:t>Bosque da dona Neri</a:t>
            </a:r>
            <a:r>
              <a:rPr lang="pt-BR" sz="1200" dirty="0">
                <a:solidFill>
                  <a:schemeClr val="dk1"/>
                </a:solidFill>
              </a:rPr>
              <a:t>.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sz="1200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12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3 </a:t>
            </a:r>
            <a:r>
              <a:rPr lang="pt-BR" sz="12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Neste setor está localizado a cafeteria </a:t>
            </a:r>
            <a:r>
              <a:rPr lang="pt-BR" sz="120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Point da Luz</a:t>
            </a:r>
            <a:r>
              <a:rPr lang="pt-BR" sz="12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uma área de lazer infantil e algumas trilhas.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sz="120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sz="12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4 </a:t>
            </a:r>
            <a:r>
              <a:rPr lang="pt-BR" sz="120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Abrange a maior concentração de vegetação.</a:t>
            </a:r>
          </a:p>
        </p:txBody>
      </p:sp>
      <p:pic>
        <p:nvPicPr>
          <p:cNvPr id="4" name="Imagem 3" descr="Mapa&#10;&#10;Descrição gerada automaticamente">
            <a:extLst>
              <a:ext uri="{FF2B5EF4-FFF2-40B4-BE49-F238E27FC236}">
                <a16:creationId xmlns:a16="http://schemas.microsoft.com/office/drawing/2014/main" id="{87D4B55B-DC02-25A6-8F02-E5D12F3F98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4350" y="1053387"/>
            <a:ext cx="7572323" cy="535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21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090535" y="26240"/>
            <a:ext cx="1101464" cy="86807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382272" y="967661"/>
            <a:ext cx="627688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sz="1600" dirty="0">
                <a:solidFill>
                  <a:schemeClr val="dk1"/>
                </a:solidFill>
              </a:rPr>
              <a:t>Quanto a origem das espécies, do total de 1.154 indivíduos, 54% deles, ou seja, 621 pertencem à </a:t>
            </a:r>
            <a:r>
              <a:rPr lang="pt-BR" sz="1600" dirty="0">
                <a:solidFill>
                  <a:schemeClr val="dk1"/>
                </a:solidFill>
                <a:highlight>
                  <a:srgbClr val="D6E9C9"/>
                </a:highlight>
              </a:rPr>
              <a:t>espécies nativas. </a:t>
            </a: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endParaRPr lang="pt-BR" sz="1600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sz="1600" dirty="0">
                <a:solidFill>
                  <a:schemeClr val="dk1"/>
                </a:solidFill>
              </a:rPr>
              <a:t>Os demais indivíduos, 281 pertencem às </a:t>
            </a:r>
            <a:r>
              <a:rPr lang="pt-BR" sz="1600" dirty="0">
                <a:solidFill>
                  <a:schemeClr val="dk1"/>
                </a:solidFill>
                <a:highlight>
                  <a:srgbClr val="D6E9C9"/>
                </a:highlight>
              </a:rPr>
              <a:t>exóticas</a:t>
            </a:r>
            <a:r>
              <a:rPr lang="pt-BR" sz="1600" dirty="0">
                <a:solidFill>
                  <a:schemeClr val="dk1"/>
                </a:solidFill>
              </a:rPr>
              <a:t> e 252 às </a:t>
            </a:r>
            <a:r>
              <a:rPr lang="pt-BR" sz="1600" dirty="0">
                <a:solidFill>
                  <a:schemeClr val="dk1"/>
                </a:solidFill>
                <a:highlight>
                  <a:srgbClr val="D6E9C9"/>
                </a:highlight>
              </a:rPr>
              <a:t>invasoras</a:t>
            </a:r>
            <a:r>
              <a:rPr lang="pt-BR" sz="1600" dirty="0">
                <a:solidFill>
                  <a:schemeClr val="dk1"/>
                </a:solidFill>
              </a:rPr>
              <a:t>, totalizando assim 46% do total inventariado.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B1E0FE82-58DC-14EC-31C5-C9A321644C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3385082"/>
              </p:ext>
            </p:extLst>
          </p:nvPr>
        </p:nvGraphicFramePr>
        <p:xfrm>
          <a:off x="6930806" y="1596387"/>
          <a:ext cx="4564064" cy="42563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1636">
                  <a:extLst>
                    <a:ext uri="{9D8B030D-6E8A-4147-A177-3AD203B41FA5}">
                      <a16:colId xmlns:a16="http://schemas.microsoft.com/office/drawing/2014/main" val="1134161395"/>
                    </a:ext>
                  </a:extLst>
                </a:gridCol>
                <a:gridCol w="2556000">
                  <a:extLst>
                    <a:ext uri="{9D8B030D-6E8A-4147-A177-3AD203B41FA5}">
                      <a16:colId xmlns:a16="http://schemas.microsoft.com/office/drawing/2014/main" val="726869361"/>
                    </a:ext>
                  </a:extLst>
                </a:gridCol>
                <a:gridCol w="716428">
                  <a:extLst>
                    <a:ext uri="{9D8B030D-6E8A-4147-A177-3AD203B41FA5}">
                      <a16:colId xmlns:a16="http://schemas.microsoft.com/office/drawing/2014/main" val="3193437653"/>
                    </a:ext>
                  </a:extLst>
                </a:gridCol>
              </a:tblGrid>
              <a:tr h="34810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  <a:latin typeface="+mj-lt"/>
                        </a:rPr>
                        <a:t>ESPÉCIES EXÓTICAS INVASORAS</a:t>
                      </a:r>
                      <a:endParaRPr lang="pt-BR" sz="1200" b="1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5E0B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3751188"/>
                  </a:ext>
                </a:extLst>
              </a:tr>
              <a:tr h="318948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  <a:latin typeface="+mn-lt"/>
                        </a:rPr>
                        <a:t>NOME COMUM</a:t>
                      </a:r>
                      <a:endParaRPr lang="pt-BR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  <a:latin typeface="+mn-lt"/>
                        </a:rPr>
                        <a:t>NOME CIENTÍFICO</a:t>
                      </a:r>
                      <a:endParaRPr lang="pt-BR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00" b="1" u="none" strike="noStrike" dirty="0">
                          <a:effectLst/>
                          <a:latin typeface="+mn-lt"/>
                        </a:rPr>
                        <a:t>Nº</a:t>
                      </a:r>
                      <a:endParaRPr lang="pt-BR" sz="1000" b="1" i="0" u="none" strike="noStrike" dirty="0">
                        <a:effectLst/>
                        <a:latin typeface="+mn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493073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Ipê-de-jardim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Tecoma</a:t>
                      </a:r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stans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1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4417557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Tangerina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Citrus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reticulata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1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610859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Eucalipto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>
                          <a:effectLst/>
                          <a:latin typeface="+mj-lt"/>
                        </a:rPr>
                        <a:t>Eucalyptus sp.</a:t>
                      </a:r>
                      <a:endParaRPr lang="pt-BR" sz="1050" b="0" i="1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2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0009491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Leucena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Leucaena</a:t>
                      </a:r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leucocephala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2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524548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Sete-copas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Terminalia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catappa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4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793142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Uva-do-Japão 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Hovenia</a:t>
                      </a:r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dulcis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7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0198717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Cheflera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>
                          <a:effectLst/>
                          <a:latin typeface="+mj-lt"/>
                        </a:rPr>
                        <a:t>Heptapleurum actinophyllum</a:t>
                      </a:r>
                      <a:endParaRPr lang="pt-BR" sz="1050" b="0" i="1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12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4591822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Cinamomo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Melia azedarach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13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0568660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Palmeira-real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Archontophoenix</a:t>
                      </a:r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cunninghamiana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13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177330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Limão e Laranja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Citrus sp.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15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5397862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Ligustro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Ligustrum</a:t>
                      </a:r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lucidum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14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418561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Nêspera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Eriobotrya japonica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29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856086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>
                          <a:effectLst/>
                          <a:latin typeface="+mj-lt"/>
                        </a:rPr>
                        <a:t>Jambolão</a:t>
                      </a:r>
                      <a:endParaRPr lang="pt-BR" sz="1050" b="0" i="0" u="none" strike="noStrike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Syzygium</a:t>
                      </a:r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cumini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33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2667666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Amora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Morus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nigra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35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0754945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Goiaba-vermelha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i="1" u="none" strike="noStrike" dirty="0">
                          <a:effectLst/>
                          <a:latin typeface="+mj-lt"/>
                        </a:rPr>
                        <a:t>Psidium </a:t>
                      </a:r>
                      <a:r>
                        <a:rPr lang="pt-BR" sz="1050" i="1" u="none" strike="noStrike" dirty="0" err="1">
                          <a:effectLst/>
                          <a:latin typeface="+mj-lt"/>
                        </a:rPr>
                        <a:t>guajava</a:t>
                      </a:r>
                      <a:endParaRPr lang="pt-BR" sz="1050" b="0" i="1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050" u="none" strike="noStrike" dirty="0">
                          <a:effectLst/>
                          <a:latin typeface="+mj-lt"/>
                        </a:rPr>
                        <a:t>71</a:t>
                      </a:r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4230554"/>
                  </a:ext>
                </a:extLst>
              </a:tr>
              <a:tr h="224330">
                <a:tc>
                  <a:txBody>
                    <a:bodyPr/>
                    <a:lstStyle/>
                    <a:p>
                      <a:pPr algn="ctr" fontAlgn="b"/>
                      <a:endParaRPr lang="pt-BR" sz="1050" b="0" i="0" u="none" strike="noStrike" dirty="0">
                        <a:effectLst/>
                        <a:latin typeface="+mj-lt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+mj-lt"/>
                        </a:rPr>
                        <a:t>TOTAL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effectLst/>
                          <a:latin typeface="+mj-lt"/>
                        </a:rPr>
                        <a:t>252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E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516857"/>
                  </a:ext>
                </a:extLst>
              </a:tr>
            </a:tbl>
          </a:graphicData>
        </a:graphic>
      </p:graphicFrame>
      <p:sp>
        <p:nvSpPr>
          <p:cNvPr id="4" name="Google Shape;209;ged54382faa_0_95">
            <a:extLst>
              <a:ext uri="{FF2B5EF4-FFF2-40B4-BE49-F238E27FC236}">
                <a16:creationId xmlns:a16="http://schemas.microsoft.com/office/drawing/2014/main" id="{3971778B-A1FA-2090-1A10-A33AAB93A357}"/>
              </a:ext>
            </a:extLst>
          </p:cNvPr>
          <p:cNvSpPr txBox="1"/>
          <p:nvPr/>
        </p:nvSpPr>
        <p:spPr>
          <a:xfrm>
            <a:off x="8116461" y="208713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D155E88-6703-71C9-87D5-FFC4B09B142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439" r="4468" b="2809"/>
          <a:stretch/>
        </p:blipFill>
        <p:spPr>
          <a:xfrm>
            <a:off x="1780228" y="2951684"/>
            <a:ext cx="3046214" cy="360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154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6" name="Imagem 5" descr="Uma imagem contendo Mapa&#10;&#10;Descrição gerada automaticamente">
            <a:extLst>
              <a:ext uri="{FF2B5EF4-FFF2-40B4-BE49-F238E27FC236}">
                <a16:creationId xmlns:a16="http://schemas.microsoft.com/office/drawing/2014/main" id="{180D7D44-6B93-6089-2E5E-9DAE7DB0FE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2650" y="885290"/>
            <a:ext cx="8306568" cy="5874049"/>
          </a:xfrm>
          <a:prstGeom prst="rect">
            <a:avLst/>
          </a:prstGeom>
        </p:spPr>
      </p:pic>
      <p:sp>
        <p:nvSpPr>
          <p:cNvPr id="7" name="Google Shape;209;ged54382faa_0_95">
            <a:extLst>
              <a:ext uri="{FF2B5EF4-FFF2-40B4-BE49-F238E27FC236}">
                <a16:creationId xmlns:a16="http://schemas.microsoft.com/office/drawing/2014/main" id="{382D0C44-D702-F0C5-E326-E6B014989B6B}"/>
              </a:ext>
            </a:extLst>
          </p:cNvPr>
          <p:cNvSpPr txBox="1"/>
          <p:nvPr/>
        </p:nvSpPr>
        <p:spPr>
          <a:xfrm>
            <a:off x="8116461" y="208713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53853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090535" y="26240"/>
            <a:ext cx="1101464" cy="86807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7252122" y="2228712"/>
            <a:ext cx="438914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sz="1600" dirty="0">
                <a:solidFill>
                  <a:schemeClr val="dk1"/>
                </a:solidFill>
              </a:rPr>
              <a:t>Avaliando o índice de GAAU para o total de indivíduos no Parque da Luz, identificamos que 54% estão com </a:t>
            </a:r>
            <a:r>
              <a:rPr lang="pt-BR" sz="1600" dirty="0">
                <a:solidFill>
                  <a:schemeClr val="dk1"/>
                </a:solidFill>
                <a:highlight>
                  <a:srgbClr val="D6E9C9"/>
                </a:highlight>
              </a:rPr>
              <a:t>Grau de Atenção Baixo.</a:t>
            </a:r>
          </a:p>
        </p:txBody>
      </p:sp>
      <p:sp>
        <p:nvSpPr>
          <p:cNvPr id="4" name="Google Shape;209;ged54382faa_0_95">
            <a:extLst>
              <a:ext uri="{FF2B5EF4-FFF2-40B4-BE49-F238E27FC236}">
                <a16:creationId xmlns:a16="http://schemas.microsoft.com/office/drawing/2014/main" id="{3971778B-A1FA-2090-1A10-A33AAB93A357}"/>
              </a:ext>
            </a:extLst>
          </p:cNvPr>
          <p:cNvSpPr txBox="1"/>
          <p:nvPr/>
        </p:nvSpPr>
        <p:spPr>
          <a:xfrm>
            <a:off x="8116461" y="208713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E61C134-1CDC-CF9B-CEF4-0035F29CF86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454"/>
          <a:stretch/>
        </p:blipFill>
        <p:spPr>
          <a:xfrm>
            <a:off x="103200" y="1371525"/>
            <a:ext cx="7011008" cy="4958937"/>
          </a:xfrm>
          <a:prstGeom prst="rect">
            <a:avLst/>
          </a:prstGeom>
        </p:spPr>
      </p:pic>
      <p:sp>
        <p:nvSpPr>
          <p:cNvPr id="8" name="Google Shape;209;ged54382faa_0_95">
            <a:extLst>
              <a:ext uri="{FF2B5EF4-FFF2-40B4-BE49-F238E27FC236}">
                <a16:creationId xmlns:a16="http://schemas.microsoft.com/office/drawing/2014/main" id="{8580A063-0013-6560-3B09-59C11D9E1A7E}"/>
              </a:ext>
            </a:extLst>
          </p:cNvPr>
          <p:cNvSpPr txBox="1"/>
          <p:nvPr/>
        </p:nvSpPr>
        <p:spPr>
          <a:xfrm>
            <a:off x="7252121" y="3664132"/>
            <a:ext cx="4389145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dirty="0">
                <a:solidFill>
                  <a:schemeClr val="dk1"/>
                </a:solidFill>
              </a:rPr>
              <a:t>No entanto, ressalta-se a atenção que deve-se ter com àqueles em </a:t>
            </a:r>
            <a:r>
              <a:rPr lang="pt-BR" dirty="0">
                <a:solidFill>
                  <a:schemeClr val="dk1"/>
                </a:solidFill>
                <a:highlight>
                  <a:srgbClr val="C5E0B2"/>
                </a:highlight>
              </a:rPr>
              <a:t>Grau de Atenção Alto e Prioritário</a:t>
            </a:r>
            <a:r>
              <a:rPr lang="pt-BR" dirty="0">
                <a:solidFill>
                  <a:schemeClr val="dk1"/>
                </a:solidFill>
              </a:rPr>
              <a:t>, visando reduzir as características que possam por em risco a fitossanidade dos indivíduos e/ou segurança as frequentadores do parque.</a:t>
            </a:r>
          </a:p>
        </p:txBody>
      </p:sp>
    </p:spTree>
    <p:extLst>
      <p:ext uri="{BB962C8B-B14F-4D97-AF65-F5344CB8AC3E}">
        <p14:creationId xmlns:p14="http://schemas.microsoft.com/office/powerpoint/2010/main" val="28134592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3" name="Imagem 2" descr="Mapa colorido com texto preto sobre fundo branco&#10;&#10;Descrição gerada automaticamente">
            <a:extLst>
              <a:ext uri="{FF2B5EF4-FFF2-40B4-BE49-F238E27FC236}">
                <a16:creationId xmlns:a16="http://schemas.microsoft.com/office/drawing/2014/main" id="{A5129B32-CCBB-47DC-0A67-1778EA4457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6428" y="974783"/>
            <a:ext cx="7956762" cy="5626681"/>
          </a:xfrm>
          <a:prstGeom prst="rect">
            <a:avLst/>
          </a:prstGeom>
        </p:spPr>
      </p:pic>
      <p:sp>
        <p:nvSpPr>
          <p:cNvPr id="2" name="Google Shape;209;ged54382faa_0_95">
            <a:extLst>
              <a:ext uri="{FF2B5EF4-FFF2-40B4-BE49-F238E27FC236}">
                <a16:creationId xmlns:a16="http://schemas.microsoft.com/office/drawing/2014/main" id="{37D12F2D-9136-D728-5083-271152899E3F}"/>
              </a:ext>
            </a:extLst>
          </p:cNvPr>
          <p:cNvSpPr txBox="1"/>
          <p:nvPr/>
        </p:nvSpPr>
        <p:spPr>
          <a:xfrm>
            <a:off x="8116461" y="208713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</a:p>
        </p:txBody>
      </p:sp>
    </p:spTree>
    <p:extLst>
      <p:ext uri="{BB962C8B-B14F-4D97-AF65-F5344CB8AC3E}">
        <p14:creationId xmlns:p14="http://schemas.microsoft.com/office/powerpoint/2010/main" val="259426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090535" y="26240"/>
            <a:ext cx="1101464" cy="86807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285266" y="1566859"/>
            <a:ext cx="3920974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dirty="0">
                <a:solidFill>
                  <a:schemeClr val="dk1"/>
                </a:solidFill>
              </a:rPr>
              <a:t>Algumas </a:t>
            </a:r>
            <a:r>
              <a:rPr lang="pt-BR" dirty="0">
                <a:solidFill>
                  <a:schemeClr val="dk1"/>
                </a:solidFill>
                <a:highlight>
                  <a:srgbClr val="D6E9C9"/>
                </a:highlight>
              </a:rPr>
              <a:t>espécies relevantes</a:t>
            </a:r>
            <a:r>
              <a:rPr lang="pt-BR" dirty="0">
                <a:solidFill>
                  <a:schemeClr val="dk1"/>
                </a:solidFill>
              </a:rPr>
              <a:t> foram encontradas, como o Palmito-Juçara – ameaçada de extinção, Guarapuvu – símbolo de Florianópolis, como também: Pau-brasil, Araucárias, Mogno-brasileiro e o Jequitibá-rosa.</a:t>
            </a:r>
          </a:p>
        </p:txBody>
      </p:sp>
      <p:sp>
        <p:nvSpPr>
          <p:cNvPr id="4" name="Google Shape;209;ged54382faa_0_95">
            <a:extLst>
              <a:ext uri="{FF2B5EF4-FFF2-40B4-BE49-F238E27FC236}">
                <a16:creationId xmlns:a16="http://schemas.microsoft.com/office/drawing/2014/main" id="{3971778B-A1FA-2090-1A10-A33AAB93A357}"/>
              </a:ext>
            </a:extLst>
          </p:cNvPr>
          <p:cNvSpPr txBox="1"/>
          <p:nvPr/>
        </p:nvSpPr>
        <p:spPr>
          <a:xfrm>
            <a:off x="8116461" y="208713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TOTAL</a:t>
            </a:r>
          </a:p>
        </p:txBody>
      </p:sp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D740FCF6-9DD5-D8CF-A79C-26553948BE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8983" y="1031702"/>
            <a:ext cx="7493045" cy="529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710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7"/>
          <p:cNvSpPr/>
          <p:nvPr/>
        </p:nvSpPr>
        <p:spPr>
          <a:xfrm>
            <a:off x="4" y="5563202"/>
            <a:ext cx="12191996" cy="132443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2" name="Google Shape;272;p7"/>
          <p:cNvCxnSpPr/>
          <p:nvPr/>
        </p:nvCxnSpPr>
        <p:spPr>
          <a:xfrm>
            <a:off x="3545058" y="1134715"/>
            <a:ext cx="0" cy="3550715"/>
          </a:xfrm>
          <a:prstGeom prst="straightConnector1">
            <a:avLst/>
          </a:prstGeom>
          <a:noFill/>
          <a:ln w="28575" cap="flat" cmpd="sng">
            <a:solidFill>
              <a:srgbClr val="54813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73" name="Google Shape;273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59308" y="584546"/>
            <a:ext cx="6152270" cy="4352731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7"/>
          <p:cNvSpPr txBox="1"/>
          <p:nvPr/>
        </p:nvSpPr>
        <p:spPr>
          <a:xfrm>
            <a:off x="7877908" y="5804669"/>
            <a:ext cx="393159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pt-BR"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arborancontato@gmail.com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7"/>
          <p:cNvSpPr txBox="1"/>
          <p:nvPr/>
        </p:nvSpPr>
        <p:spPr>
          <a:xfrm>
            <a:off x="382493" y="6004724"/>
            <a:ext cx="456796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pt-BR" sz="2400" b="1" i="0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VAMOS CONVERSAR?</a:t>
            </a:r>
            <a:endParaRPr sz="2400" b="1" i="0" u="sng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7"/>
          <p:cNvSpPr txBox="1"/>
          <p:nvPr/>
        </p:nvSpPr>
        <p:spPr>
          <a:xfrm>
            <a:off x="6341700" y="6229350"/>
            <a:ext cx="5481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(48) 99863-6566 / (49) 99193-0512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090535" y="26240"/>
            <a:ext cx="1101464" cy="86807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352180" y="1245630"/>
            <a:ext cx="5545266" cy="5262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</a:rPr>
              <a:t>Para cada indivíduo inventariado foi mesurado diâmetro à altura do peito (</a:t>
            </a:r>
            <a:r>
              <a:rPr lang="pt-BR" dirty="0" err="1">
                <a:solidFill>
                  <a:schemeClr val="dk1"/>
                </a:solidFill>
              </a:rPr>
              <a:t>dap</a:t>
            </a:r>
            <a:r>
              <a:rPr lang="pt-BR" dirty="0">
                <a:solidFill>
                  <a:schemeClr val="dk1"/>
                </a:solidFill>
              </a:rPr>
              <a:t>) – variável utilizada como base para a compensação ambiental em caso de supressão de vegetação (Resolução FLORAM 005/2009);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endParaRPr lang="pt-BR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</a:rPr>
              <a:t>Os indivíduos foram classificados quanto a altura observada a campo: Porte pequeno (&lt;6 m), Médio porte (6 a 12 m) e Grande porte (&gt;12 m) – variável que auxilia na tomada de decisão quanto aos equipamentos necessários ao trabalho de poda;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endParaRPr lang="pt-BR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</a:rPr>
              <a:t>As espécies foram identificadas primariamente a campo, depois coletados material foliar para conferência em escritório. Algumas árvores não foram identificadas por estarem mortas, sem folhas e ou frutos, ou até mesmo devido a serem espécies diferentes do que é comumente encontrado na arborização local.</a:t>
            </a:r>
          </a:p>
        </p:txBody>
      </p:sp>
      <p:sp>
        <p:nvSpPr>
          <p:cNvPr id="4" name="Google Shape;209;ged54382faa_0_95">
            <a:extLst>
              <a:ext uri="{FF2B5EF4-FFF2-40B4-BE49-F238E27FC236}">
                <a16:creationId xmlns:a16="http://schemas.microsoft.com/office/drawing/2014/main" id="{3971778B-A1FA-2090-1A10-A33AAB93A357}"/>
              </a:ext>
            </a:extLst>
          </p:cNvPr>
          <p:cNvSpPr txBox="1"/>
          <p:nvPr/>
        </p:nvSpPr>
        <p:spPr>
          <a:xfrm>
            <a:off x="7656659" y="268324"/>
            <a:ext cx="2193300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</a:p>
        </p:txBody>
      </p:sp>
      <p:pic>
        <p:nvPicPr>
          <p:cNvPr id="3" name="Imagem 2" descr="Homem ao lado de uma árvore&#10;&#10;Descrição gerada automaticamente com confiança baixa">
            <a:extLst>
              <a:ext uri="{FF2B5EF4-FFF2-40B4-BE49-F238E27FC236}">
                <a16:creationId xmlns:a16="http://schemas.microsoft.com/office/drawing/2014/main" id="{304C3237-E312-1651-3516-3196814C15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6907" y="1550500"/>
            <a:ext cx="2384377" cy="4238893"/>
          </a:xfrm>
          <a:prstGeom prst="rect">
            <a:avLst/>
          </a:prstGeom>
        </p:spPr>
      </p:pic>
      <p:pic>
        <p:nvPicPr>
          <p:cNvPr id="6" name="Imagem 5" descr="Menino na floresta&#10;&#10;Descrição gerada automaticamente">
            <a:extLst>
              <a:ext uri="{FF2B5EF4-FFF2-40B4-BE49-F238E27FC236}">
                <a16:creationId xmlns:a16="http://schemas.microsoft.com/office/drawing/2014/main" id="{D06BC7DD-3684-07A7-6454-521643395D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4571" y="1550500"/>
            <a:ext cx="2384377" cy="423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59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090535" y="26240"/>
            <a:ext cx="1101464" cy="868079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6096000" y="1928609"/>
            <a:ext cx="5545266" cy="3277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</a:rPr>
              <a:t>Diretamente a campo, os indivíduos foram georreferenciados em aplicativo GAAU®, onde também foi feita toda a coleta de dados e inserção de informações;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endParaRPr lang="pt-BR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dirty="0">
                <a:solidFill>
                  <a:schemeClr val="dk1"/>
                </a:solidFill>
              </a:rPr>
              <a:t>Foi realizada a avaliação fitossanitária de cada árvore e palmeira de acordo com a metodologia do </a:t>
            </a:r>
            <a:r>
              <a:rPr lang="pt-BR" dirty="0">
                <a:solidFill>
                  <a:schemeClr val="dk1"/>
                </a:solidFill>
                <a:highlight>
                  <a:srgbClr val="A8D08C"/>
                </a:highlight>
              </a:rPr>
              <a:t>Grau de Atenção para Árvores Urbanas (GAAU)</a:t>
            </a:r>
            <a:r>
              <a:rPr lang="pt-BR" dirty="0">
                <a:solidFill>
                  <a:schemeClr val="dk1"/>
                </a:solidFill>
              </a:rPr>
              <a:t>: Avaliação da Copa (AC), Avaliação do Tronco (AT), Avaliação da Base do Tronco (AB) e Avaliação do Alvo (AA). </a:t>
            </a:r>
            <a:r>
              <a:rPr lang="pt-BR" sz="1200" b="1" dirty="0">
                <a:solidFill>
                  <a:schemeClr val="dk1"/>
                </a:solidFill>
              </a:rPr>
              <a:t>Os critérios técnicos seguem a NBR 16.246 / Parte 3: Avaliação de risco de árvores.</a:t>
            </a:r>
            <a:endParaRPr lang="pt-BR" b="1" dirty="0">
              <a:solidFill>
                <a:schemeClr val="dk1"/>
              </a:solidFill>
            </a:endParaRPr>
          </a:p>
        </p:txBody>
      </p:sp>
      <p:sp>
        <p:nvSpPr>
          <p:cNvPr id="4" name="Google Shape;209;ged54382faa_0_95">
            <a:extLst>
              <a:ext uri="{FF2B5EF4-FFF2-40B4-BE49-F238E27FC236}">
                <a16:creationId xmlns:a16="http://schemas.microsoft.com/office/drawing/2014/main" id="{3971778B-A1FA-2090-1A10-A33AAB93A357}"/>
              </a:ext>
            </a:extLst>
          </p:cNvPr>
          <p:cNvSpPr txBox="1"/>
          <p:nvPr/>
        </p:nvSpPr>
        <p:spPr>
          <a:xfrm>
            <a:off x="7656659" y="268324"/>
            <a:ext cx="2193300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METODOLOGIA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E152E2B-6EA0-0B1D-9D61-041F8920892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048" t="6362"/>
          <a:stretch/>
        </p:blipFill>
        <p:spPr>
          <a:xfrm>
            <a:off x="409903" y="1340880"/>
            <a:ext cx="3066993" cy="340127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4E2F9C4-8049-ED9B-A912-7657002304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2855" y="2758242"/>
            <a:ext cx="1975620" cy="3797421"/>
          </a:xfrm>
          <a:prstGeom prst="rect">
            <a:avLst/>
          </a:prstGeom>
        </p:spPr>
      </p:pic>
      <p:sp>
        <p:nvSpPr>
          <p:cNvPr id="13" name="Seta: Curva para Baixo 12">
            <a:extLst>
              <a:ext uri="{FF2B5EF4-FFF2-40B4-BE49-F238E27FC236}">
                <a16:creationId xmlns:a16="http://schemas.microsoft.com/office/drawing/2014/main" id="{B60072BE-C74A-B9C5-097F-BF04843B0799}"/>
              </a:ext>
            </a:extLst>
          </p:cNvPr>
          <p:cNvSpPr/>
          <p:nvPr/>
        </p:nvSpPr>
        <p:spPr>
          <a:xfrm rot="920197">
            <a:off x="3152775" y="1695450"/>
            <a:ext cx="1485900" cy="742950"/>
          </a:xfrm>
          <a:prstGeom prst="curvedDownArrow">
            <a:avLst/>
          </a:prstGeom>
          <a:solidFill>
            <a:srgbClr val="D6E9C9"/>
          </a:solidFill>
          <a:ln>
            <a:solidFill>
              <a:srgbClr val="A8D08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4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270675" y="254325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1</a:t>
            </a:r>
          </a:p>
        </p:txBody>
      </p:sp>
      <p:pic>
        <p:nvPicPr>
          <p:cNvPr id="3" name="Imagem 2" descr="Diagrama, Mapa&#10;&#10;Descrição gerada automaticamente">
            <a:extLst>
              <a:ext uri="{FF2B5EF4-FFF2-40B4-BE49-F238E27FC236}">
                <a16:creationId xmlns:a16="http://schemas.microsoft.com/office/drawing/2014/main" id="{AD18BD4E-585D-1E6F-5CC8-E0483ED674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0381" y="938471"/>
            <a:ext cx="8011238" cy="566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6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345299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1</a:t>
            </a:r>
          </a:p>
        </p:txBody>
      </p:sp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4B540735-1890-7227-60D5-70D3AFC98D39}"/>
              </a:ext>
            </a:extLst>
          </p:cNvPr>
          <p:cNvSpPr txBox="1"/>
          <p:nvPr/>
        </p:nvSpPr>
        <p:spPr>
          <a:xfrm>
            <a:off x="523353" y="989557"/>
            <a:ext cx="5029722" cy="1708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Encontrados </a:t>
            </a:r>
            <a:r>
              <a:rPr lang="pt-BR" u="none" strike="noStrike" cap="none" dirty="0">
                <a:solidFill>
                  <a:schemeClr val="dk1"/>
                </a:solidFill>
                <a:highlight>
                  <a:srgbClr val="C5E0B2"/>
                </a:highlight>
                <a:latin typeface="Arial"/>
                <a:ea typeface="Arial"/>
                <a:cs typeface="Arial"/>
                <a:sym typeface="Arial"/>
              </a:rPr>
              <a:t>144 indivíduos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dk1"/>
                </a:solidFill>
              </a:rPr>
              <a:t>47 espécies 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 famílias botânicas</a:t>
            </a: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dirty="0">
              <a:solidFill>
                <a:schemeClr val="dk1"/>
              </a:solidFill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Wingdings" panose="05000000000000000000" pitchFamily="2" charset="2"/>
              <a:buChar char="Ø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68 indivíduos pertencem à espécies nativas – 47%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E1670D2-B4D9-873A-CB67-5FEEC0834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5907" y="1473131"/>
            <a:ext cx="6178783" cy="4584769"/>
          </a:xfrm>
          <a:prstGeom prst="rect">
            <a:avLst/>
          </a:prstGeom>
          <a:ln>
            <a:noFill/>
          </a:ln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CBFF473-5ED1-479B-5418-87B751012B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9200" y="3128668"/>
            <a:ext cx="2945932" cy="312666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2481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1</a:t>
            </a:r>
          </a:p>
        </p:txBody>
      </p:sp>
      <p:pic>
        <p:nvPicPr>
          <p:cNvPr id="3" name="Imagem 2" descr="Uma imagem contendo Mapa&#10;&#10;Descrição gerada automaticamente">
            <a:extLst>
              <a:ext uri="{FF2B5EF4-FFF2-40B4-BE49-F238E27FC236}">
                <a16:creationId xmlns:a16="http://schemas.microsoft.com/office/drawing/2014/main" id="{54119CA8-6D7A-A79F-8105-27F1C87A51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339" y="862783"/>
            <a:ext cx="8183322" cy="578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044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ed54382faa_0_95"/>
          <p:cNvSpPr/>
          <p:nvPr/>
        </p:nvSpPr>
        <p:spPr>
          <a:xfrm>
            <a:off x="11451103" y="6330462"/>
            <a:ext cx="763062" cy="542005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ged54382faa_0_95"/>
          <p:cNvSpPr txBox="1"/>
          <p:nvPr/>
        </p:nvSpPr>
        <p:spPr>
          <a:xfrm>
            <a:off x="1780228" y="240719"/>
            <a:ext cx="2193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Localização</a:t>
            </a:r>
            <a:endParaRPr sz="4000" b="0" i="0" u="none" strike="noStrike" cap="none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204" name="Google Shape;204;ged54382faa_0_95"/>
          <p:cNvPicPr preferRelativeResize="0"/>
          <p:nvPr/>
        </p:nvPicPr>
        <p:blipFill rotWithShape="1">
          <a:blip r:embed="rId3">
            <a:alphaModFix/>
          </a:blip>
          <a:srcRect r="10225"/>
          <a:stretch/>
        </p:blipFill>
        <p:spPr>
          <a:xfrm>
            <a:off x="11173967" y="26240"/>
            <a:ext cx="1018031" cy="71968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ged54382faa_0_95"/>
          <p:cNvSpPr/>
          <p:nvPr/>
        </p:nvSpPr>
        <p:spPr>
          <a:xfrm>
            <a:off x="-2" y="302337"/>
            <a:ext cx="6440131" cy="460333"/>
          </a:xfrm>
          <a:custGeom>
            <a:avLst/>
            <a:gdLst/>
            <a:ahLst/>
            <a:cxnLst/>
            <a:rect l="l" t="t" r="r" b="b"/>
            <a:pathLst>
              <a:path w="6494145" h="989964" extrusionOk="0">
                <a:moveTo>
                  <a:pt x="6493717" y="0"/>
                </a:moveTo>
                <a:lnTo>
                  <a:pt x="0" y="0"/>
                </a:lnTo>
                <a:lnTo>
                  <a:pt x="0" y="989380"/>
                </a:lnTo>
                <a:lnTo>
                  <a:pt x="6362716" y="989380"/>
                </a:lnTo>
                <a:lnTo>
                  <a:pt x="6493717" y="0"/>
                </a:lnTo>
                <a:close/>
              </a:path>
            </a:pathLst>
          </a:custGeom>
          <a:solidFill>
            <a:srgbClr val="89B25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ged54382faa_0_95"/>
          <p:cNvSpPr/>
          <p:nvPr/>
        </p:nvSpPr>
        <p:spPr>
          <a:xfrm>
            <a:off x="0" y="302337"/>
            <a:ext cx="1519200" cy="4437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ged54382faa_0_95"/>
          <p:cNvSpPr txBox="1"/>
          <p:nvPr/>
        </p:nvSpPr>
        <p:spPr>
          <a:xfrm>
            <a:off x="1676330" y="238937"/>
            <a:ext cx="490629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pt-BR" sz="3200" b="0" i="0" u="none" strike="noStrike" cap="none" dirty="0">
                <a:solidFill>
                  <a:schemeClr val="lt1"/>
                </a:solidFill>
                <a:latin typeface="Candara"/>
                <a:ea typeface="Candara"/>
                <a:cs typeface="Candara"/>
                <a:sym typeface="Candara"/>
              </a:rPr>
              <a:t>MATERIAL DIVULGAÇÃO:</a:t>
            </a:r>
            <a:endParaRPr sz="4000" b="0" i="0" u="none" strike="noStrike" cap="none" dirty="0">
              <a:solidFill>
                <a:schemeClr val="lt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9" name="Google Shape;209;ged54382faa_0_95"/>
          <p:cNvSpPr txBox="1"/>
          <p:nvPr/>
        </p:nvSpPr>
        <p:spPr>
          <a:xfrm>
            <a:off x="8454163" y="247208"/>
            <a:ext cx="1733498" cy="553957"/>
          </a:xfrm>
          <a:prstGeom prst="rect">
            <a:avLst/>
          </a:prstGeom>
          <a:solidFill>
            <a:srgbClr val="D6E9C9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0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SETOR 1</a:t>
            </a:r>
          </a:p>
        </p:txBody>
      </p:sp>
      <p:pic>
        <p:nvPicPr>
          <p:cNvPr id="4" name="Imagem 3" descr="Uma imagem contendo Diagrama&#10;&#10;Descrição gerada automaticamente">
            <a:extLst>
              <a:ext uri="{FF2B5EF4-FFF2-40B4-BE49-F238E27FC236}">
                <a16:creationId xmlns:a16="http://schemas.microsoft.com/office/drawing/2014/main" id="{06C09030-D4F7-0B1A-04EE-5EB31B532B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8031" y="1242668"/>
            <a:ext cx="6492263" cy="4591050"/>
          </a:xfrm>
          <a:prstGeom prst="rect">
            <a:avLst/>
          </a:prstGeom>
        </p:spPr>
      </p:pic>
      <p:sp>
        <p:nvSpPr>
          <p:cNvPr id="5" name="Google Shape;209;ged54382faa_0_95">
            <a:extLst>
              <a:ext uri="{FF2B5EF4-FFF2-40B4-BE49-F238E27FC236}">
                <a16:creationId xmlns:a16="http://schemas.microsoft.com/office/drawing/2014/main" id="{DBFD9878-E0FF-1CB3-A62B-7E547D44F597}"/>
              </a:ext>
            </a:extLst>
          </p:cNvPr>
          <p:cNvSpPr txBox="1"/>
          <p:nvPr/>
        </p:nvSpPr>
        <p:spPr>
          <a:xfrm>
            <a:off x="491706" y="1271297"/>
            <a:ext cx="4390726" cy="1431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600" b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FRUTÍFERAS</a:t>
            </a:r>
            <a:endParaRPr lang="pt-BR" sz="1600" b="1" u="none" strike="noStrike" cap="none" dirty="0">
              <a:solidFill>
                <a:schemeClr val="dk1"/>
              </a:solidFill>
              <a:highlight>
                <a:srgbClr val="C5E0B2"/>
              </a:highlight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 pitchFamily="34" charset="0"/>
              <a:buChar char="•"/>
            </a:pPr>
            <a:endParaRPr lang="pt-BR" dirty="0">
              <a:solidFill>
                <a:schemeClr val="dk1"/>
              </a:solidFill>
            </a:endParaRPr>
          </a:p>
          <a:p>
            <a:pPr marR="0" lvl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</a:pPr>
            <a:r>
              <a:rPr lang="pt-BR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Foram identificadas 08 espécies frutíferas entre nativas, exóticas e exóticas invasoras. 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1E0FB985-FC74-ABA3-DDF8-12C55138D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046973"/>
              </p:ext>
            </p:extLst>
          </p:nvPr>
        </p:nvGraphicFramePr>
        <p:xfrm>
          <a:off x="853108" y="3305311"/>
          <a:ext cx="3667922" cy="2520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1472">
                  <a:extLst>
                    <a:ext uri="{9D8B030D-6E8A-4147-A177-3AD203B41FA5}">
                      <a16:colId xmlns:a16="http://schemas.microsoft.com/office/drawing/2014/main" val="1328381505"/>
                    </a:ext>
                  </a:extLst>
                </a:gridCol>
                <a:gridCol w="1504950">
                  <a:extLst>
                    <a:ext uri="{9D8B030D-6E8A-4147-A177-3AD203B41FA5}">
                      <a16:colId xmlns:a16="http://schemas.microsoft.com/office/drawing/2014/main" val="3964431463"/>
                    </a:ext>
                  </a:extLst>
                </a:gridCol>
                <a:gridCol w="571500">
                  <a:extLst>
                    <a:ext uri="{9D8B030D-6E8A-4147-A177-3AD203B41FA5}">
                      <a16:colId xmlns:a16="http://schemas.microsoft.com/office/drawing/2014/main" val="4040172992"/>
                    </a:ext>
                  </a:extLst>
                </a:gridCol>
              </a:tblGrid>
              <a:tr h="28353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ESPÉCIE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ORIGEM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Nº</a:t>
                      </a:r>
                      <a:endParaRPr lang="pt-BR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266325"/>
                  </a:ext>
                </a:extLst>
              </a:tr>
              <a:tr h="233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Abacateiro</a:t>
                      </a:r>
                      <a:endParaRPr lang="pt-BR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3479097"/>
                  </a:ext>
                </a:extLst>
              </a:tr>
              <a:tr h="233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Guabiroba</a:t>
                      </a:r>
                      <a:endParaRPr lang="pt-BR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1</a:t>
                      </a:r>
                      <a:endParaRPr lang="pt-B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7541374"/>
                  </a:ext>
                </a:extLst>
              </a:tr>
              <a:tr h="233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Mangueira</a:t>
                      </a:r>
                      <a:endParaRPr lang="pt-B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Exótica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9110036"/>
                  </a:ext>
                </a:extLst>
              </a:tr>
              <a:tr h="233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Nêspera</a:t>
                      </a:r>
                      <a:endParaRPr lang="pt-B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</a:t>
                      </a:r>
                      <a:endParaRPr lang="pt-BR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3639264"/>
                  </a:ext>
                </a:extLst>
              </a:tr>
              <a:tr h="233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Laranja</a:t>
                      </a:r>
                      <a:endParaRPr lang="pt-B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2</a:t>
                      </a:r>
                      <a:endParaRPr lang="pt-B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041258"/>
                  </a:ext>
                </a:extLst>
              </a:tr>
              <a:tr h="233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Amora</a:t>
                      </a:r>
                      <a:endParaRPr lang="pt-B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3</a:t>
                      </a:r>
                      <a:endParaRPr lang="pt-B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4145696"/>
                  </a:ext>
                </a:extLst>
              </a:tr>
              <a:tr h="233062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>
                          <a:effectLst/>
                        </a:rPr>
                        <a:t>Goiaba-vermelha</a:t>
                      </a:r>
                      <a:endParaRPr lang="pt-B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Exótica invasora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10</a:t>
                      </a:r>
                      <a:endParaRPr lang="pt-BR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782544"/>
                  </a:ext>
                </a:extLst>
              </a:tr>
              <a:tr h="228251"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Pitanga</a:t>
                      </a:r>
                      <a:endParaRPr lang="pt-BR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0" i="0" u="none" strike="noStrike" dirty="0">
                          <a:effectLst/>
                          <a:latin typeface="Arial" panose="020B0604020202020204" pitchFamily="34" charset="0"/>
                        </a:rPr>
                        <a:t>Nativa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u="none" strike="noStrike" dirty="0">
                          <a:effectLst/>
                        </a:rPr>
                        <a:t>10</a:t>
                      </a:r>
                      <a:endParaRPr lang="pt-BR" sz="1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535008"/>
                  </a:ext>
                </a:extLst>
              </a:tr>
              <a:tr h="376782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TOTAL</a:t>
                      </a:r>
                      <a:endParaRPr lang="pt-BR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C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TOTAL</a:t>
                      </a:r>
                      <a:endParaRPr lang="pt-BR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200" b="1" u="none" strike="noStrike" dirty="0">
                          <a:effectLst/>
                        </a:rPr>
                        <a:t>29</a:t>
                      </a:r>
                      <a:endParaRPr lang="pt-BR" sz="12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9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306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661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o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1322</TotalTime>
  <Words>1325</Words>
  <Application>Microsoft Office PowerPoint</Application>
  <PresentationFormat>Widescreen</PresentationFormat>
  <Paragraphs>406</Paragraphs>
  <Slides>35</Slides>
  <Notes>35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40" baseType="lpstr">
      <vt:lpstr>Calibri</vt:lpstr>
      <vt:lpstr>Wingdings</vt:lpstr>
      <vt:lpstr>Candara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Charles Costa Coelho</dc:creator>
  <cp:lastModifiedBy>Letícia Rodrigues</cp:lastModifiedBy>
  <cp:revision>15</cp:revision>
  <dcterms:created xsi:type="dcterms:W3CDTF">2019-01-25T15:33:27Z</dcterms:created>
  <dcterms:modified xsi:type="dcterms:W3CDTF">2023-03-03T17:33:54Z</dcterms:modified>
</cp:coreProperties>
</file>